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92"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1" r:id="rId23"/>
    <p:sldId id="280" r:id="rId24"/>
    <p:sldId id="282" r:id="rId25"/>
    <p:sldId id="286" r:id="rId26"/>
    <p:sldId id="283" r:id="rId27"/>
    <p:sldId id="291" r:id="rId28"/>
    <p:sldId id="289" r:id="rId29"/>
    <p:sldId id="290" r:id="rId30"/>
    <p:sldId id="285"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Nunito"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Saira" panose="020B0604020202020204" charset="0"/>
      <p:regular r:id="rId49"/>
      <p:bold r:id="rId50"/>
      <p:italic r:id="rId51"/>
      <p:boldItalic r:id="rId52"/>
    </p:embeddedFont>
    <p:embeddedFont>
      <p:font typeface="Saira SemiBold" panose="020B0604020202020204" charset="0"/>
      <p:regular r:id="rId53"/>
      <p:bold r:id="rId54"/>
      <p:italic r:id="rId55"/>
      <p:boldItalic r:id="rId56"/>
    </p:embeddedFont>
    <p:embeddedFont>
      <p:font typeface="Tahoma" panose="020B060403050404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iVo0wuPfIDy9O1LlK8kgjaIGa+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9FF6B1-1A53-41F3-8F8A-D5CB164D8209}">
  <a:tblStyle styleId="{399FF6B1-1A53-41F3-8F8A-D5CB164D820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660"/>
  </p:normalViewPr>
  <p:slideViewPr>
    <p:cSldViewPr snapToGrid="0">
      <p:cViewPr varScale="1">
        <p:scale>
          <a:sx n="102" d="100"/>
          <a:sy n="102" d="100"/>
        </p:scale>
        <p:origin x="92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6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5" name="Google Shape;9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6" name="Google Shape;10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9264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8" name="Google Shape;10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372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0a016310a0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20a016310a0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0a016310a0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20a016310a0_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0a016310a0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20a016310a0_3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subTitle" idx="1"/>
          </p:nvPr>
        </p:nvSpPr>
        <p:spPr>
          <a:xfrm>
            <a:off x="2642575" y="3244200"/>
            <a:ext cx="3858900" cy="74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300"/>
              <a:buFont typeface="Roboto"/>
              <a:buNone/>
              <a:defRPr>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9"/>
          <p:cNvSpPr txBox="1">
            <a:spLocks noGrp="1"/>
          </p:cNvSpPr>
          <p:nvPr>
            <p:ph type="ctrTitle"/>
          </p:nvPr>
        </p:nvSpPr>
        <p:spPr>
          <a:xfrm>
            <a:off x="1586900" y="1450800"/>
            <a:ext cx="5970300" cy="1793400"/>
          </a:xfrm>
          <a:prstGeom prst="rect">
            <a:avLst/>
          </a:prstGeom>
          <a:noFill/>
          <a:ln>
            <a:noFill/>
          </a:ln>
        </p:spPr>
        <p:txBody>
          <a:bodyPr spcFirstLastPara="1" wrap="square" lIns="91425" tIns="91425" rIns="91425" bIns="91425" anchor="b" anchorCtr="0">
            <a:noAutofit/>
          </a:bodyPr>
          <a:lstStyle>
            <a:lvl1pPr lvl="0" algn="ctr">
              <a:lnSpc>
                <a:spcPct val="80000"/>
              </a:lnSpc>
              <a:spcBef>
                <a:spcPts val="0"/>
              </a:spcBef>
              <a:spcAft>
                <a:spcPts val="0"/>
              </a:spcAft>
              <a:buSzPts val="3800"/>
              <a:buNone/>
              <a:defRPr sz="44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2_1_1_1_1">
    <p:bg>
      <p:bgPr>
        <a:solidFill>
          <a:schemeClr val="lt2"/>
        </a:solidFill>
        <a:effectLst/>
      </p:bgPr>
    </p:bg>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grpSp>
        <p:nvGrpSpPr>
          <p:cNvPr id="278" name="Google Shape;278;p40"/>
          <p:cNvGrpSpPr/>
          <p:nvPr/>
        </p:nvGrpSpPr>
        <p:grpSpPr>
          <a:xfrm flipH="1">
            <a:off x="8266742" y="4335325"/>
            <a:ext cx="3832313" cy="360575"/>
            <a:chOff x="1518200" y="4742325"/>
            <a:chExt cx="1982675" cy="133675"/>
          </a:xfrm>
        </p:grpSpPr>
        <p:sp>
          <p:nvSpPr>
            <p:cNvPr id="279" name="Google Shape;279;p40"/>
            <p:cNvSpPr/>
            <p:nvPr/>
          </p:nvSpPr>
          <p:spPr>
            <a:xfrm>
              <a:off x="1545800" y="4805200"/>
              <a:ext cx="1946275" cy="70800"/>
            </a:xfrm>
            <a:custGeom>
              <a:avLst/>
              <a:gdLst/>
              <a:ahLst/>
              <a:cxnLst/>
              <a:rect l="l" t="t" r="r" b="b"/>
              <a:pathLst>
                <a:path w="77851" h="2832" extrusionOk="0">
                  <a:moveTo>
                    <a:pt x="73102" y="1"/>
                  </a:moveTo>
                  <a:lnTo>
                    <a:pt x="70389" y="2713"/>
                  </a:lnTo>
                  <a:lnTo>
                    <a:pt x="1" y="2713"/>
                  </a:lnTo>
                  <a:lnTo>
                    <a:pt x="1" y="2831"/>
                  </a:lnTo>
                  <a:lnTo>
                    <a:pt x="70438" y="2831"/>
                  </a:lnTo>
                  <a:lnTo>
                    <a:pt x="73152" y="118"/>
                  </a:lnTo>
                  <a:lnTo>
                    <a:pt x="77850" y="118"/>
                  </a:lnTo>
                  <a:lnTo>
                    <a:pt x="778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0"/>
            <p:cNvSpPr/>
            <p:nvPr/>
          </p:nvSpPr>
          <p:spPr>
            <a:xfrm>
              <a:off x="3483250" y="4797875"/>
              <a:ext cx="17625" cy="17600"/>
            </a:xfrm>
            <a:custGeom>
              <a:avLst/>
              <a:gdLst/>
              <a:ahLst/>
              <a:cxnLst/>
              <a:rect l="l" t="t" r="r" b="b"/>
              <a:pathLst>
                <a:path w="705" h="704" extrusionOk="0">
                  <a:moveTo>
                    <a:pt x="352" y="0"/>
                  </a:moveTo>
                  <a:cubicBezTo>
                    <a:pt x="158" y="0"/>
                    <a:pt x="0" y="158"/>
                    <a:pt x="0" y="352"/>
                  </a:cubicBezTo>
                  <a:cubicBezTo>
                    <a:pt x="0" y="547"/>
                    <a:pt x="158" y="704"/>
                    <a:pt x="352" y="704"/>
                  </a:cubicBezTo>
                  <a:cubicBezTo>
                    <a:pt x="547" y="704"/>
                    <a:pt x="704" y="547"/>
                    <a:pt x="704" y="352"/>
                  </a:cubicBezTo>
                  <a:cubicBezTo>
                    <a:pt x="704" y="158"/>
                    <a:pt x="547" y="0"/>
                    <a:pt x="3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0"/>
            <p:cNvSpPr/>
            <p:nvPr/>
          </p:nvSpPr>
          <p:spPr>
            <a:xfrm>
              <a:off x="1518200" y="4750075"/>
              <a:ext cx="1859750" cy="92025"/>
            </a:xfrm>
            <a:custGeom>
              <a:avLst/>
              <a:gdLst/>
              <a:ahLst/>
              <a:cxnLst/>
              <a:rect l="l" t="t" r="r" b="b"/>
              <a:pathLst>
                <a:path w="74390" h="3681" extrusionOk="0">
                  <a:moveTo>
                    <a:pt x="74306" y="1"/>
                  </a:moveTo>
                  <a:lnTo>
                    <a:pt x="70745" y="3562"/>
                  </a:lnTo>
                  <a:lnTo>
                    <a:pt x="0" y="3562"/>
                  </a:lnTo>
                  <a:lnTo>
                    <a:pt x="0" y="3680"/>
                  </a:lnTo>
                  <a:lnTo>
                    <a:pt x="70794" y="3680"/>
                  </a:lnTo>
                  <a:lnTo>
                    <a:pt x="74390" y="85"/>
                  </a:lnTo>
                  <a:lnTo>
                    <a:pt x="743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0"/>
            <p:cNvSpPr/>
            <p:nvPr/>
          </p:nvSpPr>
          <p:spPr>
            <a:xfrm>
              <a:off x="3368075" y="4742325"/>
              <a:ext cx="17625" cy="17625"/>
            </a:xfrm>
            <a:custGeom>
              <a:avLst/>
              <a:gdLst/>
              <a:ahLst/>
              <a:cxnLst/>
              <a:rect l="l" t="t" r="r" b="b"/>
              <a:pathLst>
                <a:path w="705" h="705" extrusionOk="0">
                  <a:moveTo>
                    <a:pt x="353" y="1"/>
                  </a:moveTo>
                  <a:cubicBezTo>
                    <a:pt x="159" y="1"/>
                    <a:pt x="1" y="159"/>
                    <a:pt x="1" y="353"/>
                  </a:cubicBezTo>
                  <a:cubicBezTo>
                    <a:pt x="1" y="548"/>
                    <a:pt x="159" y="705"/>
                    <a:pt x="353" y="705"/>
                  </a:cubicBezTo>
                  <a:cubicBezTo>
                    <a:pt x="547" y="705"/>
                    <a:pt x="705" y="548"/>
                    <a:pt x="705" y="353"/>
                  </a:cubicBezTo>
                  <a:cubicBezTo>
                    <a:pt x="705" y="159"/>
                    <a:pt x="547" y="1"/>
                    <a:pt x="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40"/>
          <p:cNvGrpSpPr/>
          <p:nvPr/>
        </p:nvGrpSpPr>
        <p:grpSpPr>
          <a:xfrm>
            <a:off x="713225" y="4615875"/>
            <a:ext cx="928550" cy="99334"/>
            <a:chOff x="7596525" y="772450"/>
            <a:chExt cx="928550" cy="99334"/>
          </a:xfrm>
        </p:grpSpPr>
        <p:sp>
          <p:nvSpPr>
            <p:cNvPr id="284" name="Google Shape;284;p40"/>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0"/>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0"/>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0"/>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0"/>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0"/>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0"/>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0"/>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0"/>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3" name="Google Shape;29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8"/>
        <p:cNvGrpSpPr/>
        <p:nvPr/>
      </p:nvGrpSpPr>
      <p:grpSpPr>
        <a:xfrm>
          <a:off x="0" y="0"/>
          <a:ext cx="0" cy="0"/>
          <a:chOff x="0" y="0"/>
          <a:chExt cx="0" cy="0"/>
        </a:xfrm>
      </p:grpSpPr>
      <p:sp>
        <p:nvSpPr>
          <p:cNvPr id="299" name="Google Shape;299;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_1">
    <p:spTree>
      <p:nvGrpSpPr>
        <p:cNvPr id="1" name="Shape 300"/>
        <p:cNvGrpSpPr/>
        <p:nvPr/>
      </p:nvGrpSpPr>
      <p:grpSpPr>
        <a:xfrm>
          <a:off x="0" y="0"/>
          <a:ext cx="0" cy="0"/>
          <a:chOff x="0" y="0"/>
          <a:chExt cx="0" cy="0"/>
        </a:xfrm>
      </p:grpSpPr>
      <p:grpSp>
        <p:nvGrpSpPr>
          <p:cNvPr id="301" name="Google Shape;301;p43"/>
          <p:cNvGrpSpPr/>
          <p:nvPr/>
        </p:nvGrpSpPr>
        <p:grpSpPr>
          <a:xfrm flipH="1">
            <a:off x="7405325" y="262700"/>
            <a:ext cx="1997650" cy="693500"/>
            <a:chOff x="6541275" y="2323925"/>
            <a:chExt cx="1997650" cy="693500"/>
          </a:xfrm>
        </p:grpSpPr>
        <p:sp>
          <p:nvSpPr>
            <p:cNvPr id="302" name="Google Shape;302;p43"/>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3"/>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3"/>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3"/>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3"/>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3"/>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3"/>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3"/>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3"/>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3"/>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3"/>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3"/>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3"/>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3"/>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3"/>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3"/>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3"/>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 name="Google Shape;319;p43"/>
          <p:cNvGrpSpPr/>
          <p:nvPr/>
        </p:nvGrpSpPr>
        <p:grpSpPr>
          <a:xfrm>
            <a:off x="-285600" y="4222125"/>
            <a:ext cx="1997650" cy="693500"/>
            <a:chOff x="6541275" y="2323925"/>
            <a:chExt cx="1997650" cy="693500"/>
          </a:xfrm>
        </p:grpSpPr>
        <p:sp>
          <p:nvSpPr>
            <p:cNvPr id="320" name="Google Shape;320;p43"/>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3"/>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3"/>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3"/>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3"/>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3"/>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3"/>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3"/>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3"/>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3"/>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3"/>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3"/>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3"/>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3"/>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3"/>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3"/>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3"/>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7" name="Google Shape;33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6_1_3">
    <p:spTree>
      <p:nvGrpSpPr>
        <p:cNvPr id="1" name="Shape 338"/>
        <p:cNvGrpSpPr/>
        <p:nvPr/>
      </p:nvGrpSpPr>
      <p:grpSpPr>
        <a:xfrm>
          <a:off x="0" y="0"/>
          <a:ext cx="0" cy="0"/>
          <a:chOff x="0" y="0"/>
          <a:chExt cx="0" cy="0"/>
        </a:xfrm>
      </p:grpSpPr>
      <p:grpSp>
        <p:nvGrpSpPr>
          <p:cNvPr id="339" name="Google Shape;339;p44"/>
          <p:cNvGrpSpPr/>
          <p:nvPr/>
        </p:nvGrpSpPr>
        <p:grpSpPr>
          <a:xfrm rot="10800000">
            <a:off x="5444100" y="4363825"/>
            <a:ext cx="5002471" cy="518150"/>
            <a:chOff x="4612950" y="1991350"/>
            <a:chExt cx="5002471" cy="518150"/>
          </a:xfrm>
        </p:grpSpPr>
        <p:sp>
          <p:nvSpPr>
            <p:cNvPr id="340" name="Google Shape;340;p44"/>
            <p:cNvSpPr/>
            <p:nvPr/>
          </p:nvSpPr>
          <p:spPr>
            <a:xfrm>
              <a:off x="4720109" y="2234932"/>
              <a:ext cx="4861318" cy="274568"/>
            </a:xfrm>
            <a:custGeom>
              <a:avLst/>
              <a:gdLst/>
              <a:ahLst/>
              <a:cxnLst/>
              <a:rect l="l" t="t" r="r" b="b"/>
              <a:pathLst>
                <a:path w="33888" h="1914" extrusionOk="0">
                  <a:moveTo>
                    <a:pt x="30679" y="1"/>
                  </a:moveTo>
                  <a:lnTo>
                    <a:pt x="28847" y="1834"/>
                  </a:lnTo>
                  <a:lnTo>
                    <a:pt x="0" y="1834"/>
                  </a:lnTo>
                  <a:lnTo>
                    <a:pt x="0" y="1914"/>
                  </a:lnTo>
                  <a:lnTo>
                    <a:pt x="28880" y="1914"/>
                  </a:lnTo>
                  <a:lnTo>
                    <a:pt x="30713" y="81"/>
                  </a:lnTo>
                  <a:lnTo>
                    <a:pt x="33887" y="81"/>
                  </a:lnTo>
                  <a:lnTo>
                    <a:pt x="338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4"/>
            <p:cNvSpPr/>
            <p:nvPr/>
          </p:nvSpPr>
          <p:spPr>
            <a:xfrm>
              <a:off x="9547138" y="2206672"/>
              <a:ext cx="68283" cy="68283"/>
            </a:xfrm>
            <a:custGeom>
              <a:avLst/>
              <a:gdLst/>
              <a:ahLst/>
              <a:cxnLst/>
              <a:rect l="l" t="t" r="r" b="b"/>
              <a:pathLst>
                <a:path w="476" h="476" extrusionOk="0">
                  <a:moveTo>
                    <a:pt x="238" y="0"/>
                  </a:moveTo>
                  <a:cubicBezTo>
                    <a:pt x="107" y="0"/>
                    <a:pt x="1" y="107"/>
                    <a:pt x="1" y="238"/>
                  </a:cubicBezTo>
                  <a:cubicBezTo>
                    <a:pt x="1" y="370"/>
                    <a:pt x="107" y="475"/>
                    <a:pt x="238" y="475"/>
                  </a:cubicBezTo>
                  <a:cubicBezTo>
                    <a:pt x="369" y="475"/>
                    <a:pt x="476" y="370"/>
                    <a:pt x="476" y="238"/>
                  </a:cubicBezTo>
                  <a:cubicBezTo>
                    <a:pt x="476" y="107"/>
                    <a:pt x="369" y="0"/>
                    <a:pt x="2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4"/>
            <p:cNvSpPr/>
            <p:nvPr/>
          </p:nvSpPr>
          <p:spPr>
            <a:xfrm>
              <a:off x="4612950" y="2021332"/>
              <a:ext cx="4526070" cy="356623"/>
            </a:xfrm>
            <a:custGeom>
              <a:avLst/>
              <a:gdLst/>
              <a:ahLst/>
              <a:cxnLst/>
              <a:rect l="l" t="t" r="r" b="b"/>
              <a:pathLst>
                <a:path w="31551" h="2486" extrusionOk="0">
                  <a:moveTo>
                    <a:pt x="31494" y="1"/>
                  </a:moveTo>
                  <a:lnTo>
                    <a:pt x="29088" y="2406"/>
                  </a:lnTo>
                  <a:lnTo>
                    <a:pt x="1" y="2406"/>
                  </a:lnTo>
                  <a:lnTo>
                    <a:pt x="1" y="2486"/>
                  </a:lnTo>
                  <a:lnTo>
                    <a:pt x="29121" y="2486"/>
                  </a:lnTo>
                  <a:lnTo>
                    <a:pt x="31550" y="58"/>
                  </a:lnTo>
                  <a:lnTo>
                    <a:pt x="314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4"/>
            <p:cNvSpPr/>
            <p:nvPr/>
          </p:nvSpPr>
          <p:spPr>
            <a:xfrm>
              <a:off x="9100714" y="1991350"/>
              <a:ext cx="68283" cy="68427"/>
            </a:xfrm>
            <a:custGeom>
              <a:avLst/>
              <a:gdLst/>
              <a:ahLst/>
              <a:cxnLst/>
              <a:rect l="l" t="t" r="r" b="b"/>
              <a:pathLst>
                <a:path w="476" h="477" extrusionOk="0">
                  <a:moveTo>
                    <a:pt x="238" y="0"/>
                  </a:moveTo>
                  <a:cubicBezTo>
                    <a:pt x="107" y="0"/>
                    <a:pt x="0" y="107"/>
                    <a:pt x="0" y="238"/>
                  </a:cubicBezTo>
                  <a:cubicBezTo>
                    <a:pt x="0" y="370"/>
                    <a:pt x="107" y="476"/>
                    <a:pt x="238" y="476"/>
                  </a:cubicBezTo>
                  <a:cubicBezTo>
                    <a:pt x="369" y="476"/>
                    <a:pt x="476" y="370"/>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 name="Google Shape;34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6_1_2">
    <p:spTree>
      <p:nvGrpSpPr>
        <p:cNvPr id="1" name="Shape 345"/>
        <p:cNvGrpSpPr/>
        <p:nvPr/>
      </p:nvGrpSpPr>
      <p:grpSpPr>
        <a:xfrm>
          <a:off x="0" y="0"/>
          <a:ext cx="0" cy="0"/>
          <a:chOff x="0" y="0"/>
          <a:chExt cx="0" cy="0"/>
        </a:xfrm>
      </p:grpSpPr>
      <p:grpSp>
        <p:nvGrpSpPr>
          <p:cNvPr id="346" name="Google Shape;346;p45"/>
          <p:cNvGrpSpPr/>
          <p:nvPr/>
        </p:nvGrpSpPr>
        <p:grpSpPr>
          <a:xfrm>
            <a:off x="-247440" y="4303633"/>
            <a:ext cx="2346768" cy="661569"/>
            <a:chOff x="4583450" y="1155225"/>
            <a:chExt cx="394375" cy="111175"/>
          </a:xfrm>
        </p:grpSpPr>
        <p:sp>
          <p:nvSpPr>
            <p:cNvPr id="347" name="Google Shape;347;p45"/>
            <p:cNvSpPr/>
            <p:nvPr/>
          </p:nvSpPr>
          <p:spPr>
            <a:xfrm>
              <a:off x="4600150" y="1155225"/>
              <a:ext cx="370450" cy="88825"/>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5"/>
            <p:cNvSpPr/>
            <p:nvPr/>
          </p:nvSpPr>
          <p:spPr>
            <a:xfrm>
              <a:off x="4967700" y="1237975"/>
              <a:ext cx="10125" cy="10150"/>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5"/>
            <p:cNvSpPr/>
            <p:nvPr/>
          </p:nvSpPr>
          <p:spPr>
            <a:xfrm>
              <a:off x="4583450" y="1173525"/>
              <a:ext cx="370450" cy="88825"/>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5"/>
            <p:cNvSpPr/>
            <p:nvPr/>
          </p:nvSpPr>
          <p:spPr>
            <a:xfrm>
              <a:off x="4948825" y="1256275"/>
              <a:ext cx="10100" cy="10125"/>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1" name="Google Shape;35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6_1_1">
    <p:bg>
      <p:bgPr>
        <a:solidFill>
          <a:schemeClr val="dk1"/>
        </a:solidFill>
        <a:effectLst/>
      </p:bgPr>
    </p:bg>
    <p:spTree>
      <p:nvGrpSpPr>
        <p:cNvPr id="1" name="Shape 352"/>
        <p:cNvGrpSpPr/>
        <p:nvPr/>
      </p:nvGrpSpPr>
      <p:grpSpPr>
        <a:xfrm>
          <a:off x="0" y="0"/>
          <a:ext cx="0" cy="0"/>
          <a:chOff x="0" y="0"/>
          <a:chExt cx="0" cy="0"/>
        </a:xfrm>
      </p:grpSpPr>
      <p:grpSp>
        <p:nvGrpSpPr>
          <p:cNvPr id="353" name="Google Shape;353;p46"/>
          <p:cNvGrpSpPr/>
          <p:nvPr/>
        </p:nvGrpSpPr>
        <p:grpSpPr>
          <a:xfrm rot="10800000" flipH="1">
            <a:off x="-199863" y="449842"/>
            <a:ext cx="2802891" cy="1883694"/>
            <a:chOff x="4583450" y="1118650"/>
            <a:chExt cx="844575" cy="567600"/>
          </a:xfrm>
        </p:grpSpPr>
        <p:sp>
          <p:nvSpPr>
            <p:cNvPr id="354" name="Google Shape;354;p46"/>
            <p:cNvSpPr/>
            <p:nvPr/>
          </p:nvSpPr>
          <p:spPr>
            <a:xfrm>
              <a:off x="4648675" y="1183350"/>
              <a:ext cx="565225" cy="302300"/>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6"/>
            <p:cNvSpPr/>
            <p:nvPr/>
          </p:nvSpPr>
          <p:spPr>
            <a:xfrm>
              <a:off x="4648675" y="1425725"/>
              <a:ext cx="529925" cy="187725"/>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6"/>
            <p:cNvSpPr/>
            <p:nvPr/>
          </p:nvSpPr>
          <p:spPr>
            <a:xfrm>
              <a:off x="5169475" y="1461825"/>
              <a:ext cx="29350" cy="29375"/>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6"/>
            <p:cNvSpPr/>
            <p:nvPr/>
          </p:nvSpPr>
          <p:spPr>
            <a:xfrm>
              <a:off x="4648675" y="1310925"/>
              <a:ext cx="770650" cy="346450"/>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6"/>
            <p:cNvSpPr/>
            <p:nvPr/>
          </p:nvSpPr>
          <p:spPr>
            <a:xfrm>
              <a:off x="4648675" y="1272475"/>
              <a:ext cx="579225" cy="299050"/>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6"/>
            <p:cNvSpPr/>
            <p:nvPr/>
          </p:nvSpPr>
          <p:spPr>
            <a:xfrm>
              <a:off x="5072275" y="1334475"/>
              <a:ext cx="23375" cy="23400"/>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6"/>
            <p:cNvSpPr/>
            <p:nvPr/>
          </p:nvSpPr>
          <p:spPr>
            <a:xfrm>
              <a:off x="5404650" y="1299225"/>
              <a:ext cx="23375" cy="23400"/>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6"/>
            <p:cNvSpPr/>
            <p:nvPr/>
          </p:nvSpPr>
          <p:spPr>
            <a:xfrm>
              <a:off x="4912575"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6"/>
            <p:cNvSpPr/>
            <p:nvPr/>
          </p:nvSpPr>
          <p:spPr>
            <a:xfrm>
              <a:off x="4941500" y="1640025"/>
              <a:ext cx="19725" cy="19675"/>
            </a:xfrm>
            <a:custGeom>
              <a:avLst/>
              <a:gdLst/>
              <a:ahLst/>
              <a:cxnLst/>
              <a:rect l="l" t="t" r="r" b="b"/>
              <a:pathLst>
                <a:path w="789" h="787" extrusionOk="0">
                  <a:moveTo>
                    <a:pt x="1" y="0"/>
                  </a:moveTo>
                  <a:lnTo>
                    <a:pt x="1" y="787"/>
                  </a:lnTo>
                  <a:lnTo>
                    <a:pt x="789" y="787"/>
                  </a:lnTo>
                  <a:lnTo>
                    <a:pt x="78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6"/>
            <p:cNvSpPr/>
            <p:nvPr/>
          </p:nvSpPr>
          <p:spPr>
            <a:xfrm>
              <a:off x="4970475" y="1640025"/>
              <a:ext cx="19700" cy="19675"/>
            </a:xfrm>
            <a:custGeom>
              <a:avLst/>
              <a:gdLst/>
              <a:ahLst/>
              <a:cxnLst/>
              <a:rect l="l" t="t" r="r" b="b"/>
              <a:pathLst>
                <a:path w="788" h="787" extrusionOk="0">
                  <a:moveTo>
                    <a:pt x="1" y="0"/>
                  </a:moveTo>
                  <a:lnTo>
                    <a:pt x="1"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6"/>
            <p:cNvSpPr/>
            <p:nvPr/>
          </p:nvSpPr>
          <p:spPr>
            <a:xfrm>
              <a:off x="4999425" y="1640025"/>
              <a:ext cx="19700" cy="19675"/>
            </a:xfrm>
            <a:custGeom>
              <a:avLst/>
              <a:gdLst/>
              <a:ahLst/>
              <a:cxnLst/>
              <a:rect l="l" t="t" r="r" b="b"/>
              <a:pathLst>
                <a:path w="788"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6"/>
            <p:cNvSpPr/>
            <p:nvPr/>
          </p:nvSpPr>
          <p:spPr>
            <a:xfrm>
              <a:off x="5028400"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6"/>
            <p:cNvSpPr/>
            <p:nvPr/>
          </p:nvSpPr>
          <p:spPr>
            <a:xfrm>
              <a:off x="4677900" y="1396850"/>
              <a:ext cx="19675" cy="19725"/>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6"/>
            <p:cNvSpPr/>
            <p:nvPr/>
          </p:nvSpPr>
          <p:spPr>
            <a:xfrm>
              <a:off x="4706825" y="1396850"/>
              <a:ext cx="19725" cy="19725"/>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6"/>
            <p:cNvSpPr/>
            <p:nvPr/>
          </p:nvSpPr>
          <p:spPr>
            <a:xfrm>
              <a:off x="4735800" y="1396850"/>
              <a:ext cx="19700" cy="19725"/>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6"/>
            <p:cNvSpPr/>
            <p:nvPr/>
          </p:nvSpPr>
          <p:spPr>
            <a:xfrm>
              <a:off x="4764750" y="1396850"/>
              <a:ext cx="19700" cy="19725"/>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6"/>
            <p:cNvSpPr/>
            <p:nvPr/>
          </p:nvSpPr>
          <p:spPr>
            <a:xfrm>
              <a:off x="4793700" y="1396850"/>
              <a:ext cx="19700" cy="19725"/>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6"/>
            <p:cNvSpPr/>
            <p:nvPr/>
          </p:nvSpPr>
          <p:spPr>
            <a:xfrm>
              <a:off x="466502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6"/>
            <p:cNvSpPr/>
            <p:nvPr/>
          </p:nvSpPr>
          <p:spPr>
            <a:xfrm>
              <a:off x="468497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6"/>
            <p:cNvSpPr/>
            <p:nvPr/>
          </p:nvSpPr>
          <p:spPr>
            <a:xfrm>
              <a:off x="4694900"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6"/>
            <p:cNvSpPr/>
            <p:nvPr/>
          </p:nvSpPr>
          <p:spPr>
            <a:xfrm>
              <a:off x="4704825" y="1500600"/>
              <a:ext cx="3775" cy="50775"/>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6"/>
            <p:cNvSpPr/>
            <p:nvPr/>
          </p:nvSpPr>
          <p:spPr>
            <a:xfrm>
              <a:off x="47154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6"/>
            <p:cNvSpPr/>
            <p:nvPr/>
          </p:nvSpPr>
          <p:spPr>
            <a:xfrm>
              <a:off x="47233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6"/>
            <p:cNvSpPr/>
            <p:nvPr/>
          </p:nvSpPr>
          <p:spPr>
            <a:xfrm>
              <a:off x="4755350"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6"/>
            <p:cNvSpPr/>
            <p:nvPr/>
          </p:nvSpPr>
          <p:spPr>
            <a:xfrm>
              <a:off x="4736500"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6"/>
            <p:cNvSpPr/>
            <p:nvPr/>
          </p:nvSpPr>
          <p:spPr>
            <a:xfrm>
              <a:off x="4764575"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6"/>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6"/>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6"/>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6"/>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6"/>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6"/>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6"/>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6"/>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6"/>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6"/>
            <p:cNvSpPr/>
            <p:nvPr/>
          </p:nvSpPr>
          <p:spPr>
            <a:xfrm>
              <a:off x="4998925" y="1201400"/>
              <a:ext cx="10125" cy="10125"/>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6"/>
            <p:cNvSpPr/>
            <p:nvPr/>
          </p:nvSpPr>
          <p:spPr>
            <a:xfrm>
              <a:off x="4982225" y="1219700"/>
              <a:ext cx="10125" cy="10125"/>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6"/>
            <p:cNvSpPr/>
            <p:nvPr/>
          </p:nvSpPr>
          <p:spPr>
            <a:xfrm>
              <a:off x="4967700" y="1237975"/>
              <a:ext cx="10125" cy="10150"/>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6"/>
            <p:cNvSpPr/>
            <p:nvPr/>
          </p:nvSpPr>
          <p:spPr>
            <a:xfrm>
              <a:off x="4948825" y="1256275"/>
              <a:ext cx="10100" cy="10125"/>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6"/>
            <p:cNvSpPr/>
            <p:nvPr/>
          </p:nvSpPr>
          <p:spPr>
            <a:xfrm>
              <a:off x="4679950" y="1284400"/>
              <a:ext cx="10125" cy="10125"/>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6"/>
            <p:cNvSpPr/>
            <p:nvPr/>
          </p:nvSpPr>
          <p:spPr>
            <a:xfrm>
              <a:off x="4698775" y="1283375"/>
              <a:ext cx="12125" cy="12150"/>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6"/>
            <p:cNvSpPr/>
            <p:nvPr/>
          </p:nvSpPr>
          <p:spPr>
            <a:xfrm>
              <a:off x="4719600" y="1284400"/>
              <a:ext cx="10125" cy="10125"/>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6"/>
            <p:cNvSpPr/>
            <p:nvPr/>
          </p:nvSpPr>
          <p:spPr>
            <a:xfrm>
              <a:off x="4739425" y="1284400"/>
              <a:ext cx="10125" cy="10125"/>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6"/>
            <p:cNvSpPr/>
            <p:nvPr/>
          </p:nvSpPr>
          <p:spPr>
            <a:xfrm>
              <a:off x="4759275" y="1284400"/>
              <a:ext cx="10125" cy="10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6"/>
            <p:cNvSpPr/>
            <p:nvPr/>
          </p:nvSpPr>
          <p:spPr>
            <a:xfrm>
              <a:off x="4779075" y="1284400"/>
              <a:ext cx="10150" cy="10125"/>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6"/>
            <p:cNvSpPr/>
            <p:nvPr/>
          </p:nvSpPr>
          <p:spPr>
            <a:xfrm>
              <a:off x="4964475" y="1401650"/>
              <a:ext cx="10125" cy="10125"/>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6"/>
            <p:cNvSpPr/>
            <p:nvPr/>
          </p:nvSpPr>
          <p:spPr>
            <a:xfrm>
              <a:off x="4983300"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6"/>
            <p:cNvSpPr/>
            <p:nvPr/>
          </p:nvSpPr>
          <p:spPr>
            <a:xfrm>
              <a:off x="5004125" y="1401650"/>
              <a:ext cx="10150" cy="10125"/>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6"/>
            <p:cNvSpPr/>
            <p:nvPr/>
          </p:nvSpPr>
          <p:spPr>
            <a:xfrm>
              <a:off x="5023950" y="1401650"/>
              <a:ext cx="10150" cy="10125"/>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6"/>
            <p:cNvSpPr/>
            <p:nvPr/>
          </p:nvSpPr>
          <p:spPr>
            <a:xfrm>
              <a:off x="5042800" y="1400650"/>
              <a:ext cx="12100" cy="12125"/>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6"/>
            <p:cNvSpPr/>
            <p:nvPr/>
          </p:nvSpPr>
          <p:spPr>
            <a:xfrm>
              <a:off x="5062625"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6"/>
            <p:cNvSpPr/>
            <p:nvPr/>
          </p:nvSpPr>
          <p:spPr>
            <a:xfrm>
              <a:off x="4739075" y="1675150"/>
              <a:ext cx="10125" cy="10100"/>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6"/>
            <p:cNvSpPr/>
            <p:nvPr/>
          </p:nvSpPr>
          <p:spPr>
            <a:xfrm>
              <a:off x="4757925" y="1674125"/>
              <a:ext cx="12100" cy="12125"/>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6"/>
            <p:cNvSpPr/>
            <p:nvPr/>
          </p:nvSpPr>
          <p:spPr>
            <a:xfrm>
              <a:off x="4777725" y="1674125"/>
              <a:ext cx="12150" cy="12125"/>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6"/>
            <p:cNvSpPr/>
            <p:nvPr/>
          </p:nvSpPr>
          <p:spPr>
            <a:xfrm>
              <a:off x="4798575" y="1675150"/>
              <a:ext cx="10125" cy="10100"/>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6"/>
            <p:cNvSpPr/>
            <p:nvPr/>
          </p:nvSpPr>
          <p:spPr>
            <a:xfrm>
              <a:off x="4817400" y="1674125"/>
              <a:ext cx="12125" cy="12125"/>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6"/>
            <p:cNvSpPr/>
            <p:nvPr/>
          </p:nvSpPr>
          <p:spPr>
            <a:xfrm>
              <a:off x="4838250" y="1675150"/>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6"/>
            <p:cNvSpPr/>
            <p:nvPr/>
          </p:nvSpPr>
          <p:spPr>
            <a:xfrm>
              <a:off x="4648675" y="1343400"/>
              <a:ext cx="720050" cy="40975"/>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6"/>
            <p:cNvSpPr/>
            <p:nvPr/>
          </p:nvSpPr>
          <p:spPr>
            <a:xfrm>
              <a:off x="4632825" y="1311800"/>
              <a:ext cx="670500" cy="53100"/>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6"/>
            <p:cNvSpPr/>
            <p:nvPr/>
          </p:nvSpPr>
          <p:spPr>
            <a:xfrm>
              <a:off x="4633550" y="1118650"/>
              <a:ext cx="370425" cy="88825"/>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6"/>
            <p:cNvSpPr/>
            <p:nvPr/>
          </p:nvSpPr>
          <p:spPr>
            <a:xfrm>
              <a:off x="4616850" y="1136950"/>
              <a:ext cx="370450" cy="88825"/>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6"/>
            <p:cNvSpPr/>
            <p:nvPr/>
          </p:nvSpPr>
          <p:spPr>
            <a:xfrm>
              <a:off x="4600150" y="1155225"/>
              <a:ext cx="370450" cy="88825"/>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6"/>
            <p:cNvSpPr/>
            <p:nvPr/>
          </p:nvSpPr>
          <p:spPr>
            <a:xfrm>
              <a:off x="4583450" y="1173525"/>
              <a:ext cx="370450" cy="88825"/>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1">
  <p:cSld name="CUSTOM_7">
    <p:spTree>
      <p:nvGrpSpPr>
        <p:cNvPr id="1" name="Shape 39"/>
        <p:cNvGrpSpPr/>
        <p:nvPr/>
      </p:nvGrpSpPr>
      <p:grpSpPr>
        <a:xfrm>
          <a:off x="0" y="0"/>
          <a:ext cx="0" cy="0"/>
          <a:chOff x="0" y="0"/>
          <a:chExt cx="0" cy="0"/>
        </a:xfrm>
      </p:grpSpPr>
      <p:sp>
        <p:nvSpPr>
          <p:cNvPr id="40" name="Google Shape;40;p31"/>
          <p:cNvSpPr txBox="1">
            <a:spLocks noGrp="1"/>
          </p:cNvSpPr>
          <p:nvPr>
            <p:ph type="title"/>
          </p:nvPr>
        </p:nvSpPr>
        <p:spPr>
          <a:xfrm>
            <a:off x="713225" y="1470113"/>
            <a:ext cx="3879600" cy="85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41" name="Google Shape;41;p31"/>
          <p:cNvSpPr txBox="1">
            <a:spLocks noGrp="1"/>
          </p:cNvSpPr>
          <p:nvPr>
            <p:ph type="subTitle" idx="1"/>
          </p:nvPr>
        </p:nvSpPr>
        <p:spPr>
          <a:xfrm>
            <a:off x="724175" y="2533375"/>
            <a:ext cx="3600000" cy="11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grpSp>
        <p:nvGrpSpPr>
          <p:cNvPr id="42" name="Google Shape;42;p31"/>
          <p:cNvGrpSpPr/>
          <p:nvPr/>
        </p:nvGrpSpPr>
        <p:grpSpPr>
          <a:xfrm>
            <a:off x="713225" y="539500"/>
            <a:ext cx="784257" cy="385347"/>
            <a:chOff x="1545800" y="3494150"/>
            <a:chExt cx="784257" cy="385347"/>
          </a:xfrm>
        </p:grpSpPr>
        <p:sp>
          <p:nvSpPr>
            <p:cNvPr id="43" name="Google Shape;43;p31"/>
            <p:cNvSpPr/>
            <p:nvPr/>
          </p:nvSpPr>
          <p:spPr>
            <a:xfrm>
              <a:off x="1545800" y="3494150"/>
              <a:ext cx="28769" cy="385347"/>
            </a:xfrm>
            <a:custGeom>
              <a:avLst/>
              <a:gdLst/>
              <a:ahLst/>
              <a:cxnLst/>
              <a:rect l="l" t="t" r="r" b="b"/>
              <a:pathLst>
                <a:path w="261" h="3496" extrusionOk="0">
                  <a:moveTo>
                    <a:pt x="1" y="1"/>
                  </a:moveTo>
                  <a:lnTo>
                    <a:pt x="1" y="3496"/>
                  </a:lnTo>
                  <a:lnTo>
                    <a:pt x="260" y="3496"/>
                  </a:lnTo>
                  <a:lnTo>
                    <a:pt x="260"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1"/>
            <p:cNvSpPr/>
            <p:nvPr/>
          </p:nvSpPr>
          <p:spPr>
            <a:xfrm>
              <a:off x="1697361" y="3494150"/>
              <a:ext cx="28548" cy="385347"/>
            </a:xfrm>
            <a:custGeom>
              <a:avLst/>
              <a:gdLst/>
              <a:ahLst/>
              <a:cxnLst/>
              <a:rect l="l" t="t" r="r" b="b"/>
              <a:pathLst>
                <a:path w="259" h="3496" extrusionOk="0">
                  <a:moveTo>
                    <a:pt x="0" y="1"/>
                  </a:moveTo>
                  <a:lnTo>
                    <a:pt x="0" y="3496"/>
                  </a:lnTo>
                  <a:lnTo>
                    <a:pt x="259" y="3496"/>
                  </a:lnTo>
                  <a:lnTo>
                    <a:pt x="259"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1"/>
            <p:cNvSpPr/>
            <p:nvPr/>
          </p:nvSpPr>
          <p:spPr>
            <a:xfrm>
              <a:off x="1772535" y="3494150"/>
              <a:ext cx="28658" cy="385347"/>
            </a:xfrm>
            <a:custGeom>
              <a:avLst/>
              <a:gdLst/>
              <a:ahLst/>
              <a:cxnLst/>
              <a:rect l="l" t="t" r="r" b="b"/>
              <a:pathLst>
                <a:path w="260" h="3496" extrusionOk="0">
                  <a:moveTo>
                    <a:pt x="0" y="1"/>
                  </a:moveTo>
                  <a:lnTo>
                    <a:pt x="0" y="3496"/>
                  </a:lnTo>
                  <a:lnTo>
                    <a:pt x="260" y="3496"/>
                  </a:lnTo>
                  <a:lnTo>
                    <a:pt x="260"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1"/>
            <p:cNvSpPr/>
            <p:nvPr/>
          </p:nvSpPr>
          <p:spPr>
            <a:xfrm>
              <a:off x="1847819" y="3494150"/>
              <a:ext cx="28658" cy="385347"/>
            </a:xfrm>
            <a:custGeom>
              <a:avLst/>
              <a:gdLst/>
              <a:ahLst/>
              <a:cxnLst/>
              <a:rect l="l" t="t" r="r" b="b"/>
              <a:pathLst>
                <a:path w="260" h="3496" extrusionOk="0">
                  <a:moveTo>
                    <a:pt x="1" y="1"/>
                  </a:moveTo>
                  <a:lnTo>
                    <a:pt x="1" y="3496"/>
                  </a:lnTo>
                  <a:lnTo>
                    <a:pt x="259" y="3496"/>
                  </a:lnTo>
                  <a:lnTo>
                    <a:pt x="259"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1"/>
            <p:cNvSpPr/>
            <p:nvPr/>
          </p:nvSpPr>
          <p:spPr>
            <a:xfrm>
              <a:off x="1928174" y="3494150"/>
              <a:ext cx="28658" cy="385347"/>
            </a:xfrm>
            <a:custGeom>
              <a:avLst/>
              <a:gdLst/>
              <a:ahLst/>
              <a:cxnLst/>
              <a:rect l="l" t="t" r="r" b="b"/>
              <a:pathLst>
                <a:path w="260" h="3496" extrusionOk="0">
                  <a:moveTo>
                    <a:pt x="1" y="1"/>
                  </a:moveTo>
                  <a:lnTo>
                    <a:pt x="1" y="3496"/>
                  </a:lnTo>
                  <a:lnTo>
                    <a:pt x="259" y="3496"/>
                  </a:lnTo>
                  <a:lnTo>
                    <a:pt x="259"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1"/>
            <p:cNvSpPr/>
            <p:nvPr/>
          </p:nvSpPr>
          <p:spPr>
            <a:xfrm>
              <a:off x="1988247" y="3494150"/>
              <a:ext cx="28658" cy="385347"/>
            </a:xfrm>
            <a:custGeom>
              <a:avLst/>
              <a:gdLst/>
              <a:ahLst/>
              <a:cxnLst/>
              <a:rect l="l" t="t" r="r" b="b"/>
              <a:pathLst>
                <a:path w="260" h="3496" extrusionOk="0">
                  <a:moveTo>
                    <a:pt x="1" y="1"/>
                  </a:moveTo>
                  <a:lnTo>
                    <a:pt x="1" y="3496"/>
                  </a:lnTo>
                  <a:lnTo>
                    <a:pt x="259" y="3496"/>
                  </a:lnTo>
                  <a:lnTo>
                    <a:pt x="259"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1"/>
            <p:cNvSpPr/>
            <p:nvPr/>
          </p:nvSpPr>
          <p:spPr>
            <a:xfrm>
              <a:off x="2231406" y="3494150"/>
              <a:ext cx="28658" cy="385347"/>
            </a:xfrm>
            <a:custGeom>
              <a:avLst/>
              <a:gdLst/>
              <a:ahLst/>
              <a:cxnLst/>
              <a:rect l="l" t="t" r="r" b="b"/>
              <a:pathLst>
                <a:path w="260" h="3496" extrusionOk="0">
                  <a:moveTo>
                    <a:pt x="0" y="1"/>
                  </a:moveTo>
                  <a:lnTo>
                    <a:pt x="0" y="3496"/>
                  </a:lnTo>
                  <a:lnTo>
                    <a:pt x="260" y="3496"/>
                  </a:lnTo>
                  <a:lnTo>
                    <a:pt x="260"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1"/>
            <p:cNvSpPr/>
            <p:nvPr/>
          </p:nvSpPr>
          <p:spPr>
            <a:xfrm>
              <a:off x="2088222" y="3494150"/>
              <a:ext cx="28769" cy="385347"/>
            </a:xfrm>
            <a:custGeom>
              <a:avLst/>
              <a:gdLst/>
              <a:ahLst/>
              <a:cxnLst/>
              <a:rect l="l" t="t" r="r" b="b"/>
              <a:pathLst>
                <a:path w="261" h="3496" extrusionOk="0">
                  <a:moveTo>
                    <a:pt x="1" y="1"/>
                  </a:moveTo>
                  <a:lnTo>
                    <a:pt x="1" y="3496"/>
                  </a:lnTo>
                  <a:lnTo>
                    <a:pt x="260" y="3496"/>
                  </a:lnTo>
                  <a:lnTo>
                    <a:pt x="260"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1"/>
            <p:cNvSpPr/>
            <p:nvPr/>
          </p:nvSpPr>
          <p:spPr>
            <a:xfrm>
              <a:off x="2301399" y="3494150"/>
              <a:ext cx="28658" cy="385347"/>
            </a:xfrm>
            <a:custGeom>
              <a:avLst/>
              <a:gdLst/>
              <a:ahLst/>
              <a:cxnLst/>
              <a:rect l="l" t="t" r="r" b="b"/>
              <a:pathLst>
                <a:path w="260" h="3496" extrusionOk="0">
                  <a:moveTo>
                    <a:pt x="0" y="1"/>
                  </a:moveTo>
                  <a:lnTo>
                    <a:pt x="0" y="3496"/>
                  </a:lnTo>
                  <a:lnTo>
                    <a:pt x="259" y="3496"/>
                  </a:lnTo>
                  <a:lnTo>
                    <a:pt x="259" y="1"/>
                  </a:lnTo>
                  <a:close/>
                </a:path>
              </a:pathLst>
            </a:custGeom>
            <a:solidFill>
              <a:srgbClr val="3F8A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31"/>
          <p:cNvGrpSpPr/>
          <p:nvPr/>
        </p:nvGrpSpPr>
        <p:grpSpPr>
          <a:xfrm>
            <a:off x="-828210" y="4445877"/>
            <a:ext cx="5715425" cy="385346"/>
            <a:chOff x="377500" y="4371675"/>
            <a:chExt cx="8388999" cy="565603"/>
          </a:xfrm>
        </p:grpSpPr>
        <p:sp>
          <p:nvSpPr>
            <p:cNvPr id="53" name="Google Shape;53;p31"/>
            <p:cNvSpPr/>
            <p:nvPr/>
          </p:nvSpPr>
          <p:spPr>
            <a:xfrm>
              <a:off x="494280" y="4637709"/>
              <a:ext cx="8234884" cy="299569"/>
            </a:xfrm>
            <a:custGeom>
              <a:avLst/>
              <a:gdLst/>
              <a:ahLst/>
              <a:cxnLst/>
              <a:rect l="l" t="t" r="r" b="b"/>
              <a:pathLst>
                <a:path w="77851" h="2832" extrusionOk="0">
                  <a:moveTo>
                    <a:pt x="73102" y="1"/>
                  </a:moveTo>
                  <a:lnTo>
                    <a:pt x="70389" y="2713"/>
                  </a:lnTo>
                  <a:lnTo>
                    <a:pt x="1" y="2713"/>
                  </a:lnTo>
                  <a:lnTo>
                    <a:pt x="1" y="2831"/>
                  </a:lnTo>
                  <a:lnTo>
                    <a:pt x="70438" y="2831"/>
                  </a:lnTo>
                  <a:lnTo>
                    <a:pt x="73152" y="118"/>
                  </a:lnTo>
                  <a:lnTo>
                    <a:pt x="77850" y="118"/>
                  </a:lnTo>
                  <a:lnTo>
                    <a:pt x="778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1"/>
            <p:cNvSpPr/>
            <p:nvPr/>
          </p:nvSpPr>
          <p:spPr>
            <a:xfrm>
              <a:off x="8691926" y="4606716"/>
              <a:ext cx="74573" cy="74469"/>
            </a:xfrm>
            <a:custGeom>
              <a:avLst/>
              <a:gdLst/>
              <a:ahLst/>
              <a:cxnLst/>
              <a:rect l="l" t="t" r="r" b="b"/>
              <a:pathLst>
                <a:path w="705" h="704" extrusionOk="0">
                  <a:moveTo>
                    <a:pt x="352" y="0"/>
                  </a:moveTo>
                  <a:cubicBezTo>
                    <a:pt x="158" y="0"/>
                    <a:pt x="0" y="158"/>
                    <a:pt x="0" y="352"/>
                  </a:cubicBezTo>
                  <a:cubicBezTo>
                    <a:pt x="0" y="547"/>
                    <a:pt x="158" y="704"/>
                    <a:pt x="352" y="704"/>
                  </a:cubicBezTo>
                  <a:cubicBezTo>
                    <a:pt x="547" y="704"/>
                    <a:pt x="704" y="547"/>
                    <a:pt x="704" y="352"/>
                  </a:cubicBezTo>
                  <a:cubicBezTo>
                    <a:pt x="704" y="158"/>
                    <a:pt x="547" y="0"/>
                    <a:pt x="3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1"/>
            <p:cNvSpPr/>
            <p:nvPr/>
          </p:nvSpPr>
          <p:spPr>
            <a:xfrm>
              <a:off x="377500" y="4404467"/>
              <a:ext cx="7868788" cy="389376"/>
            </a:xfrm>
            <a:custGeom>
              <a:avLst/>
              <a:gdLst/>
              <a:ahLst/>
              <a:cxnLst/>
              <a:rect l="l" t="t" r="r" b="b"/>
              <a:pathLst>
                <a:path w="74390" h="3681" extrusionOk="0">
                  <a:moveTo>
                    <a:pt x="74306" y="1"/>
                  </a:moveTo>
                  <a:lnTo>
                    <a:pt x="70745" y="3562"/>
                  </a:lnTo>
                  <a:lnTo>
                    <a:pt x="0" y="3562"/>
                  </a:lnTo>
                  <a:lnTo>
                    <a:pt x="0" y="3680"/>
                  </a:lnTo>
                  <a:lnTo>
                    <a:pt x="70794" y="3680"/>
                  </a:lnTo>
                  <a:lnTo>
                    <a:pt x="74390" y="85"/>
                  </a:lnTo>
                  <a:lnTo>
                    <a:pt x="7430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1"/>
            <p:cNvSpPr/>
            <p:nvPr/>
          </p:nvSpPr>
          <p:spPr>
            <a:xfrm>
              <a:off x="8204603" y="4371675"/>
              <a:ext cx="74573" cy="74575"/>
            </a:xfrm>
            <a:custGeom>
              <a:avLst/>
              <a:gdLst/>
              <a:ahLst/>
              <a:cxnLst/>
              <a:rect l="l" t="t" r="r" b="b"/>
              <a:pathLst>
                <a:path w="705" h="705" extrusionOk="0">
                  <a:moveTo>
                    <a:pt x="353" y="1"/>
                  </a:moveTo>
                  <a:cubicBezTo>
                    <a:pt x="159" y="1"/>
                    <a:pt x="1" y="159"/>
                    <a:pt x="1" y="353"/>
                  </a:cubicBezTo>
                  <a:cubicBezTo>
                    <a:pt x="1" y="548"/>
                    <a:pt x="159" y="705"/>
                    <a:pt x="353" y="705"/>
                  </a:cubicBezTo>
                  <a:cubicBezTo>
                    <a:pt x="547" y="705"/>
                    <a:pt x="705" y="548"/>
                    <a:pt x="705" y="353"/>
                  </a:cubicBezTo>
                  <a:cubicBezTo>
                    <a:pt x="705" y="159"/>
                    <a:pt x="547" y="1"/>
                    <a:pt x="353" y="1"/>
                  </a:cubicBezTo>
                  <a:close/>
                </a:path>
              </a:pathLst>
            </a:custGeom>
            <a:solidFill>
              <a:srgbClr val="E65C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8"/>
        <p:cNvGrpSpPr/>
        <p:nvPr/>
      </p:nvGrpSpPr>
      <p:grpSpPr>
        <a:xfrm>
          <a:off x="0" y="0"/>
          <a:ext cx="0" cy="0"/>
          <a:chOff x="0" y="0"/>
          <a:chExt cx="0" cy="0"/>
        </a:xfrm>
      </p:grpSpPr>
      <p:sp>
        <p:nvSpPr>
          <p:cNvPr id="59" name="Google Shape;59;p32"/>
          <p:cNvSpPr txBox="1">
            <a:spLocks noGrp="1"/>
          </p:cNvSpPr>
          <p:nvPr>
            <p:ph type="subTitle" idx="1"/>
          </p:nvPr>
        </p:nvSpPr>
        <p:spPr>
          <a:xfrm>
            <a:off x="2884400" y="3128075"/>
            <a:ext cx="3375300" cy="65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a:solidFill>
                  <a:schemeClr val="accent5"/>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cxnSp>
        <p:nvCxnSpPr>
          <p:cNvPr id="60" name="Google Shape;60;p32"/>
          <p:cNvCxnSpPr/>
          <p:nvPr/>
        </p:nvCxnSpPr>
        <p:spPr>
          <a:xfrm>
            <a:off x="3949650" y="2921550"/>
            <a:ext cx="1244700" cy="0"/>
          </a:xfrm>
          <a:prstGeom prst="straightConnector1">
            <a:avLst/>
          </a:prstGeom>
          <a:noFill/>
          <a:ln w="9525" cap="flat" cmpd="sng">
            <a:solidFill>
              <a:schemeClr val="lt1"/>
            </a:solidFill>
            <a:prstDash val="solid"/>
            <a:round/>
            <a:headEnd type="oval" w="med" len="med"/>
            <a:tailEnd type="oval" w="med" len="med"/>
          </a:ln>
        </p:spPr>
      </p:cxnSp>
      <p:sp>
        <p:nvSpPr>
          <p:cNvPr id="61" name="Google Shape;61;p32"/>
          <p:cNvSpPr txBox="1">
            <a:spLocks noGrp="1"/>
          </p:cNvSpPr>
          <p:nvPr>
            <p:ph type="title"/>
          </p:nvPr>
        </p:nvSpPr>
        <p:spPr>
          <a:xfrm>
            <a:off x="1146650" y="2101375"/>
            <a:ext cx="6850800" cy="55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3600"/>
              <a:buNone/>
              <a:defRPr>
                <a:solidFill>
                  <a:schemeClr val="lt2"/>
                </a:solidFill>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a:endParaRPr/>
          </a:p>
        </p:txBody>
      </p:sp>
      <p:sp>
        <p:nvSpPr>
          <p:cNvPr id="62" name="Google Shape;6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
    <p:bg>
      <p:bgPr>
        <a:solidFill>
          <a:schemeClr val="dk1"/>
        </a:solidFill>
        <a:effectLst/>
      </p:bgPr>
    </p:bg>
    <p:spTree>
      <p:nvGrpSpPr>
        <p:cNvPr id="1" name="Shape 63"/>
        <p:cNvGrpSpPr/>
        <p:nvPr/>
      </p:nvGrpSpPr>
      <p:grpSpPr>
        <a:xfrm>
          <a:off x="0" y="0"/>
          <a:ext cx="0" cy="0"/>
          <a:chOff x="0" y="0"/>
          <a:chExt cx="0" cy="0"/>
        </a:xfrm>
      </p:grpSpPr>
      <p:sp>
        <p:nvSpPr>
          <p:cNvPr id="64" name="Google Shape;64;p33"/>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solidFill>
                  <a:schemeClr val="lt2"/>
                </a:solidFill>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65" name="Google Shape;65;p33"/>
          <p:cNvSpPr txBox="1">
            <a:spLocks noGrp="1"/>
          </p:cNvSpPr>
          <p:nvPr>
            <p:ph type="subTitle" idx="1"/>
          </p:nvPr>
        </p:nvSpPr>
        <p:spPr>
          <a:xfrm>
            <a:off x="2134475" y="1740650"/>
            <a:ext cx="2143800" cy="32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66" name="Google Shape;66;p33"/>
          <p:cNvSpPr txBox="1">
            <a:spLocks noGrp="1"/>
          </p:cNvSpPr>
          <p:nvPr>
            <p:ph type="subTitle" idx="2"/>
          </p:nvPr>
        </p:nvSpPr>
        <p:spPr>
          <a:xfrm>
            <a:off x="2134475" y="2119725"/>
            <a:ext cx="22374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67" name="Google Shape;67;p33"/>
          <p:cNvSpPr txBox="1">
            <a:spLocks noGrp="1"/>
          </p:cNvSpPr>
          <p:nvPr>
            <p:ph type="subTitle" idx="3"/>
          </p:nvPr>
        </p:nvSpPr>
        <p:spPr>
          <a:xfrm>
            <a:off x="5614825" y="1740650"/>
            <a:ext cx="2857500" cy="32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68" name="Google Shape;68;p33"/>
          <p:cNvSpPr txBox="1">
            <a:spLocks noGrp="1"/>
          </p:cNvSpPr>
          <p:nvPr>
            <p:ph type="subTitle" idx="4"/>
          </p:nvPr>
        </p:nvSpPr>
        <p:spPr>
          <a:xfrm>
            <a:off x="5614825" y="2119725"/>
            <a:ext cx="22374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69" name="Google Shape;69;p33"/>
          <p:cNvSpPr txBox="1">
            <a:spLocks noGrp="1"/>
          </p:cNvSpPr>
          <p:nvPr>
            <p:ph type="subTitle" idx="5"/>
          </p:nvPr>
        </p:nvSpPr>
        <p:spPr>
          <a:xfrm>
            <a:off x="2134475" y="3188975"/>
            <a:ext cx="2143800" cy="32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0" name="Google Shape;70;p33"/>
          <p:cNvSpPr txBox="1">
            <a:spLocks noGrp="1"/>
          </p:cNvSpPr>
          <p:nvPr>
            <p:ph type="subTitle" idx="6"/>
          </p:nvPr>
        </p:nvSpPr>
        <p:spPr>
          <a:xfrm>
            <a:off x="2134475" y="3560489"/>
            <a:ext cx="22374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1" name="Google Shape;71;p33"/>
          <p:cNvSpPr txBox="1">
            <a:spLocks noGrp="1"/>
          </p:cNvSpPr>
          <p:nvPr>
            <p:ph type="subTitle" idx="7"/>
          </p:nvPr>
        </p:nvSpPr>
        <p:spPr>
          <a:xfrm>
            <a:off x="5614825" y="3188975"/>
            <a:ext cx="2354100" cy="32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2" name="Google Shape;72;p33"/>
          <p:cNvSpPr txBox="1">
            <a:spLocks noGrp="1"/>
          </p:cNvSpPr>
          <p:nvPr>
            <p:ph type="subTitle" idx="8"/>
          </p:nvPr>
        </p:nvSpPr>
        <p:spPr>
          <a:xfrm>
            <a:off x="5614825" y="3560489"/>
            <a:ext cx="22374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3" name="Google Shape;73;p33"/>
          <p:cNvSpPr txBox="1">
            <a:spLocks noGrp="1"/>
          </p:cNvSpPr>
          <p:nvPr>
            <p:ph type="title" idx="9"/>
          </p:nvPr>
        </p:nvSpPr>
        <p:spPr>
          <a:xfrm>
            <a:off x="1145525" y="1740650"/>
            <a:ext cx="916800" cy="58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3000"/>
              <a:buNone/>
              <a:defRPr sz="3000">
                <a:solidFill>
                  <a:schemeClr val="lt2"/>
                </a:solidFill>
              </a:defRPr>
            </a:lvl1pPr>
            <a:lvl2pPr lvl="1"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endParaRPr/>
          </a:p>
        </p:txBody>
      </p:sp>
      <p:sp>
        <p:nvSpPr>
          <p:cNvPr id="74" name="Google Shape;74;p33"/>
          <p:cNvSpPr txBox="1">
            <a:spLocks noGrp="1"/>
          </p:cNvSpPr>
          <p:nvPr>
            <p:ph type="title" idx="13"/>
          </p:nvPr>
        </p:nvSpPr>
        <p:spPr>
          <a:xfrm>
            <a:off x="4616600" y="1740650"/>
            <a:ext cx="916800" cy="58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3000"/>
              <a:buNone/>
              <a:defRPr sz="3000">
                <a:solidFill>
                  <a:schemeClr val="lt2"/>
                </a:solidFill>
              </a:defRPr>
            </a:lvl1pPr>
            <a:lvl2pPr lvl="1"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endParaRPr/>
          </a:p>
        </p:txBody>
      </p:sp>
      <p:sp>
        <p:nvSpPr>
          <p:cNvPr id="75" name="Google Shape;75;p33"/>
          <p:cNvSpPr txBox="1">
            <a:spLocks noGrp="1"/>
          </p:cNvSpPr>
          <p:nvPr>
            <p:ph type="title" idx="14"/>
          </p:nvPr>
        </p:nvSpPr>
        <p:spPr>
          <a:xfrm>
            <a:off x="1145525" y="3188975"/>
            <a:ext cx="916800" cy="58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3000"/>
              <a:buNone/>
              <a:defRPr sz="3000">
                <a:solidFill>
                  <a:schemeClr val="lt2"/>
                </a:solidFill>
              </a:defRPr>
            </a:lvl1pPr>
            <a:lvl2pPr lvl="1"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endParaRPr/>
          </a:p>
        </p:txBody>
      </p:sp>
      <p:sp>
        <p:nvSpPr>
          <p:cNvPr id="76" name="Google Shape;76;p33"/>
          <p:cNvSpPr txBox="1">
            <a:spLocks noGrp="1"/>
          </p:cNvSpPr>
          <p:nvPr>
            <p:ph type="title" idx="15"/>
          </p:nvPr>
        </p:nvSpPr>
        <p:spPr>
          <a:xfrm>
            <a:off x="4616600" y="3188975"/>
            <a:ext cx="916800" cy="58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3000"/>
              <a:buNone/>
              <a:defRPr sz="3000">
                <a:solidFill>
                  <a:schemeClr val="lt2"/>
                </a:solidFill>
              </a:defRPr>
            </a:lvl1pPr>
            <a:lvl2pPr lvl="1"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a:lnSpc>
                <a:spcPct val="10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endParaRPr/>
          </a:p>
        </p:txBody>
      </p:sp>
      <p:grpSp>
        <p:nvGrpSpPr>
          <p:cNvPr id="77" name="Google Shape;77;p33"/>
          <p:cNvGrpSpPr/>
          <p:nvPr/>
        </p:nvGrpSpPr>
        <p:grpSpPr>
          <a:xfrm>
            <a:off x="6837488" y="284925"/>
            <a:ext cx="4246224" cy="387050"/>
            <a:chOff x="5890813" y="400625"/>
            <a:chExt cx="4246224" cy="387050"/>
          </a:xfrm>
        </p:grpSpPr>
        <p:sp>
          <p:nvSpPr>
            <p:cNvPr id="78" name="Google Shape;78;p33"/>
            <p:cNvSpPr/>
            <p:nvPr/>
          </p:nvSpPr>
          <p:spPr>
            <a:xfrm>
              <a:off x="5982413" y="493467"/>
              <a:ext cx="4154624" cy="294208"/>
            </a:xfrm>
            <a:custGeom>
              <a:avLst/>
              <a:gdLst/>
              <a:ahLst/>
              <a:cxnLst/>
              <a:rect l="l" t="t" r="r" b="b"/>
              <a:pathLst>
                <a:path w="53520" h="3790" extrusionOk="0">
                  <a:moveTo>
                    <a:pt x="1" y="1"/>
                  </a:moveTo>
                  <a:lnTo>
                    <a:pt x="1" y="240"/>
                  </a:lnTo>
                  <a:lnTo>
                    <a:pt x="2420" y="240"/>
                  </a:lnTo>
                  <a:lnTo>
                    <a:pt x="5946" y="3766"/>
                  </a:lnTo>
                  <a:lnTo>
                    <a:pt x="22440" y="3766"/>
                  </a:lnTo>
                  <a:lnTo>
                    <a:pt x="24005" y="2202"/>
                  </a:lnTo>
                  <a:lnTo>
                    <a:pt x="36014" y="2202"/>
                  </a:lnTo>
                  <a:lnTo>
                    <a:pt x="37601" y="3789"/>
                  </a:lnTo>
                  <a:lnTo>
                    <a:pt x="53520" y="3789"/>
                  </a:lnTo>
                  <a:lnTo>
                    <a:pt x="53520" y="3549"/>
                  </a:lnTo>
                  <a:lnTo>
                    <a:pt x="37701" y="3549"/>
                  </a:lnTo>
                  <a:lnTo>
                    <a:pt x="36114" y="1962"/>
                  </a:lnTo>
                  <a:lnTo>
                    <a:pt x="23905" y="1962"/>
                  </a:lnTo>
                  <a:lnTo>
                    <a:pt x="22341" y="3526"/>
                  </a:lnTo>
                  <a:lnTo>
                    <a:pt x="6046" y="3526"/>
                  </a:lnTo>
                  <a:lnTo>
                    <a:pt x="2555" y="36"/>
                  </a:lnTo>
                  <a:lnTo>
                    <a:pt x="25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3"/>
            <p:cNvSpPr/>
            <p:nvPr/>
          </p:nvSpPr>
          <p:spPr>
            <a:xfrm>
              <a:off x="5890813" y="452247"/>
              <a:ext cx="101071" cy="101071"/>
            </a:xfrm>
            <a:custGeom>
              <a:avLst/>
              <a:gdLst/>
              <a:ahLst/>
              <a:cxnLst/>
              <a:rect l="l" t="t" r="r" b="b"/>
              <a:pathLst>
                <a:path w="1302" h="1302" extrusionOk="0">
                  <a:moveTo>
                    <a:pt x="651" y="241"/>
                  </a:moveTo>
                  <a:cubicBezTo>
                    <a:pt x="877" y="241"/>
                    <a:pt x="1061" y="425"/>
                    <a:pt x="1061" y="651"/>
                  </a:cubicBezTo>
                  <a:cubicBezTo>
                    <a:pt x="1061" y="877"/>
                    <a:pt x="877" y="1062"/>
                    <a:pt x="651" y="1062"/>
                  </a:cubicBezTo>
                  <a:cubicBezTo>
                    <a:pt x="425" y="1062"/>
                    <a:pt x="241" y="877"/>
                    <a:pt x="241" y="651"/>
                  </a:cubicBezTo>
                  <a:cubicBezTo>
                    <a:pt x="241" y="425"/>
                    <a:pt x="425" y="241"/>
                    <a:pt x="651" y="241"/>
                  </a:cubicBezTo>
                  <a:close/>
                  <a:moveTo>
                    <a:pt x="651" y="1"/>
                  </a:moveTo>
                  <a:cubicBezTo>
                    <a:pt x="292" y="1"/>
                    <a:pt x="0" y="292"/>
                    <a:pt x="0" y="651"/>
                  </a:cubicBezTo>
                  <a:cubicBezTo>
                    <a:pt x="0" y="1010"/>
                    <a:pt x="292" y="1302"/>
                    <a:pt x="651" y="1302"/>
                  </a:cubicBezTo>
                  <a:cubicBezTo>
                    <a:pt x="1009" y="1302"/>
                    <a:pt x="1301" y="1010"/>
                    <a:pt x="1301" y="651"/>
                  </a:cubicBezTo>
                  <a:cubicBezTo>
                    <a:pt x="1301" y="292"/>
                    <a:pt x="1009" y="1"/>
                    <a:pt x="6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3"/>
            <p:cNvSpPr/>
            <p:nvPr/>
          </p:nvSpPr>
          <p:spPr>
            <a:xfrm>
              <a:off x="6365427" y="463348"/>
              <a:ext cx="3771610" cy="197329"/>
            </a:xfrm>
            <a:custGeom>
              <a:avLst/>
              <a:gdLst/>
              <a:ahLst/>
              <a:cxnLst/>
              <a:rect l="l" t="t" r="r" b="b"/>
              <a:pathLst>
                <a:path w="48586" h="2542" extrusionOk="0">
                  <a:moveTo>
                    <a:pt x="170" y="0"/>
                  </a:moveTo>
                  <a:lnTo>
                    <a:pt x="1" y="169"/>
                  </a:lnTo>
                  <a:lnTo>
                    <a:pt x="2372" y="2542"/>
                  </a:lnTo>
                  <a:lnTo>
                    <a:pt x="16347" y="2542"/>
                  </a:lnTo>
                  <a:lnTo>
                    <a:pt x="18435" y="452"/>
                  </a:lnTo>
                  <a:lnTo>
                    <a:pt x="32208" y="452"/>
                  </a:lnTo>
                  <a:lnTo>
                    <a:pt x="33938" y="2181"/>
                  </a:lnTo>
                  <a:lnTo>
                    <a:pt x="48586" y="2181"/>
                  </a:lnTo>
                  <a:lnTo>
                    <a:pt x="48586" y="1942"/>
                  </a:lnTo>
                  <a:lnTo>
                    <a:pt x="34037" y="1942"/>
                  </a:lnTo>
                  <a:lnTo>
                    <a:pt x="32308" y="213"/>
                  </a:lnTo>
                  <a:lnTo>
                    <a:pt x="18337" y="213"/>
                  </a:lnTo>
                  <a:lnTo>
                    <a:pt x="16247" y="2302"/>
                  </a:lnTo>
                  <a:lnTo>
                    <a:pt x="2472" y="2302"/>
                  </a:lnTo>
                  <a:lnTo>
                    <a:pt x="1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3"/>
            <p:cNvSpPr/>
            <p:nvPr/>
          </p:nvSpPr>
          <p:spPr>
            <a:xfrm>
              <a:off x="6299211" y="400625"/>
              <a:ext cx="101071" cy="101071"/>
            </a:xfrm>
            <a:custGeom>
              <a:avLst/>
              <a:gdLst/>
              <a:ahLst/>
              <a:cxnLst/>
              <a:rect l="l" t="t" r="r" b="b"/>
              <a:pathLst>
                <a:path w="1302" h="1302" extrusionOk="0">
                  <a:moveTo>
                    <a:pt x="651" y="241"/>
                  </a:moveTo>
                  <a:cubicBezTo>
                    <a:pt x="878" y="241"/>
                    <a:pt x="1062" y="425"/>
                    <a:pt x="1062" y="651"/>
                  </a:cubicBezTo>
                  <a:cubicBezTo>
                    <a:pt x="1062" y="877"/>
                    <a:pt x="878" y="1061"/>
                    <a:pt x="651" y="1061"/>
                  </a:cubicBezTo>
                  <a:cubicBezTo>
                    <a:pt x="425" y="1061"/>
                    <a:pt x="241" y="877"/>
                    <a:pt x="241" y="651"/>
                  </a:cubicBezTo>
                  <a:cubicBezTo>
                    <a:pt x="241" y="425"/>
                    <a:pt x="425" y="241"/>
                    <a:pt x="651" y="241"/>
                  </a:cubicBezTo>
                  <a:close/>
                  <a:moveTo>
                    <a:pt x="651" y="0"/>
                  </a:moveTo>
                  <a:cubicBezTo>
                    <a:pt x="293" y="0"/>
                    <a:pt x="1" y="292"/>
                    <a:pt x="1" y="651"/>
                  </a:cubicBezTo>
                  <a:cubicBezTo>
                    <a:pt x="1" y="1009"/>
                    <a:pt x="293" y="1301"/>
                    <a:pt x="651" y="1301"/>
                  </a:cubicBezTo>
                  <a:cubicBezTo>
                    <a:pt x="1010" y="1301"/>
                    <a:pt x="1302" y="1009"/>
                    <a:pt x="1302" y="651"/>
                  </a:cubicBezTo>
                  <a:cubicBezTo>
                    <a:pt x="1302" y="292"/>
                    <a:pt x="1010" y="0"/>
                    <a:pt x="6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33"/>
          <p:cNvGrpSpPr/>
          <p:nvPr/>
        </p:nvGrpSpPr>
        <p:grpSpPr>
          <a:xfrm>
            <a:off x="713228" y="4470795"/>
            <a:ext cx="916797" cy="98075"/>
            <a:chOff x="4810525" y="1175150"/>
            <a:chExt cx="133675" cy="14300"/>
          </a:xfrm>
        </p:grpSpPr>
        <p:sp>
          <p:nvSpPr>
            <p:cNvPr id="83" name="Google Shape;83;p33"/>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3"/>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3"/>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3"/>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3"/>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3"/>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3"/>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3"/>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3"/>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2_1">
    <p:bg>
      <p:bgPr>
        <a:solidFill>
          <a:schemeClr val="l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grpSp>
        <p:nvGrpSpPr>
          <p:cNvPr id="95" name="Google Shape;95;p34"/>
          <p:cNvGrpSpPr/>
          <p:nvPr/>
        </p:nvGrpSpPr>
        <p:grpSpPr>
          <a:xfrm>
            <a:off x="713213" y="4496510"/>
            <a:ext cx="825540" cy="72368"/>
            <a:chOff x="5033325" y="733775"/>
            <a:chExt cx="138525" cy="12125"/>
          </a:xfrm>
        </p:grpSpPr>
        <p:sp>
          <p:nvSpPr>
            <p:cNvPr id="96" name="Google Shape;96;p34"/>
            <p:cNvSpPr/>
            <p:nvPr/>
          </p:nvSpPr>
          <p:spPr>
            <a:xfrm>
              <a:off x="5033325"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4"/>
            <p:cNvSpPr/>
            <p:nvPr/>
          </p:nvSpPr>
          <p:spPr>
            <a:xfrm>
              <a:off x="5052150" y="733775"/>
              <a:ext cx="12125" cy="12125"/>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4"/>
            <p:cNvSpPr/>
            <p:nvPr/>
          </p:nvSpPr>
          <p:spPr>
            <a:xfrm>
              <a:off x="5072975" y="734775"/>
              <a:ext cx="10150" cy="101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4"/>
            <p:cNvSpPr/>
            <p:nvPr/>
          </p:nvSpPr>
          <p:spPr>
            <a:xfrm>
              <a:off x="5092825" y="734775"/>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4"/>
            <p:cNvSpPr/>
            <p:nvPr/>
          </p:nvSpPr>
          <p:spPr>
            <a:xfrm>
              <a:off x="5112650"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4"/>
            <p:cNvSpPr/>
            <p:nvPr/>
          </p:nvSpPr>
          <p:spPr>
            <a:xfrm>
              <a:off x="5132475" y="734775"/>
              <a:ext cx="10150" cy="101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4"/>
            <p:cNvSpPr/>
            <p:nvPr/>
          </p:nvSpPr>
          <p:spPr>
            <a:xfrm>
              <a:off x="5161725" y="734775"/>
              <a:ext cx="10125" cy="101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34"/>
          <p:cNvGrpSpPr/>
          <p:nvPr/>
        </p:nvGrpSpPr>
        <p:grpSpPr>
          <a:xfrm>
            <a:off x="6524850" y="4673588"/>
            <a:ext cx="2771375" cy="252627"/>
            <a:chOff x="6524850" y="4568863"/>
            <a:chExt cx="2771375" cy="252627"/>
          </a:xfrm>
        </p:grpSpPr>
        <p:sp>
          <p:nvSpPr>
            <p:cNvPr id="104" name="Google Shape;104;p34"/>
            <p:cNvSpPr/>
            <p:nvPr/>
          </p:nvSpPr>
          <p:spPr>
            <a:xfrm>
              <a:off x="6584634" y="4629460"/>
              <a:ext cx="2711591" cy="192030"/>
            </a:xfrm>
            <a:custGeom>
              <a:avLst/>
              <a:gdLst/>
              <a:ahLst/>
              <a:cxnLst/>
              <a:rect l="l" t="t" r="r" b="b"/>
              <a:pathLst>
                <a:path w="53520" h="3790" extrusionOk="0">
                  <a:moveTo>
                    <a:pt x="1" y="1"/>
                  </a:moveTo>
                  <a:lnTo>
                    <a:pt x="1" y="240"/>
                  </a:lnTo>
                  <a:lnTo>
                    <a:pt x="2420" y="240"/>
                  </a:lnTo>
                  <a:lnTo>
                    <a:pt x="5946" y="3766"/>
                  </a:lnTo>
                  <a:lnTo>
                    <a:pt x="22440" y="3766"/>
                  </a:lnTo>
                  <a:lnTo>
                    <a:pt x="24005" y="2202"/>
                  </a:lnTo>
                  <a:lnTo>
                    <a:pt x="36014" y="2202"/>
                  </a:lnTo>
                  <a:lnTo>
                    <a:pt x="37601" y="3789"/>
                  </a:lnTo>
                  <a:lnTo>
                    <a:pt x="53520" y="3789"/>
                  </a:lnTo>
                  <a:lnTo>
                    <a:pt x="53520" y="3549"/>
                  </a:lnTo>
                  <a:lnTo>
                    <a:pt x="37701" y="3549"/>
                  </a:lnTo>
                  <a:lnTo>
                    <a:pt x="36114" y="1962"/>
                  </a:lnTo>
                  <a:lnTo>
                    <a:pt x="23905" y="1962"/>
                  </a:lnTo>
                  <a:lnTo>
                    <a:pt x="22341" y="3526"/>
                  </a:lnTo>
                  <a:lnTo>
                    <a:pt x="6046" y="3526"/>
                  </a:lnTo>
                  <a:lnTo>
                    <a:pt x="2555" y="36"/>
                  </a:lnTo>
                  <a:lnTo>
                    <a:pt x="25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4"/>
            <p:cNvSpPr/>
            <p:nvPr/>
          </p:nvSpPr>
          <p:spPr>
            <a:xfrm>
              <a:off x="6524850" y="4602556"/>
              <a:ext cx="65966" cy="65969"/>
            </a:xfrm>
            <a:custGeom>
              <a:avLst/>
              <a:gdLst/>
              <a:ahLst/>
              <a:cxnLst/>
              <a:rect l="l" t="t" r="r" b="b"/>
              <a:pathLst>
                <a:path w="1302" h="1302" extrusionOk="0">
                  <a:moveTo>
                    <a:pt x="651" y="241"/>
                  </a:moveTo>
                  <a:cubicBezTo>
                    <a:pt x="877" y="241"/>
                    <a:pt x="1061" y="425"/>
                    <a:pt x="1061" y="651"/>
                  </a:cubicBezTo>
                  <a:cubicBezTo>
                    <a:pt x="1061" y="877"/>
                    <a:pt x="877" y="1062"/>
                    <a:pt x="651" y="1062"/>
                  </a:cubicBezTo>
                  <a:cubicBezTo>
                    <a:pt x="425" y="1062"/>
                    <a:pt x="241" y="877"/>
                    <a:pt x="241" y="651"/>
                  </a:cubicBezTo>
                  <a:cubicBezTo>
                    <a:pt x="241" y="425"/>
                    <a:pt x="425" y="241"/>
                    <a:pt x="651" y="241"/>
                  </a:cubicBezTo>
                  <a:close/>
                  <a:moveTo>
                    <a:pt x="651" y="1"/>
                  </a:moveTo>
                  <a:cubicBezTo>
                    <a:pt x="292" y="1"/>
                    <a:pt x="0" y="292"/>
                    <a:pt x="0" y="651"/>
                  </a:cubicBezTo>
                  <a:cubicBezTo>
                    <a:pt x="0" y="1010"/>
                    <a:pt x="292" y="1302"/>
                    <a:pt x="651" y="1302"/>
                  </a:cubicBezTo>
                  <a:cubicBezTo>
                    <a:pt x="1009" y="1302"/>
                    <a:pt x="1301" y="1010"/>
                    <a:pt x="1301" y="651"/>
                  </a:cubicBezTo>
                  <a:cubicBezTo>
                    <a:pt x="1301" y="292"/>
                    <a:pt x="1009" y="1"/>
                    <a:pt x="6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4"/>
            <p:cNvSpPr/>
            <p:nvPr/>
          </p:nvSpPr>
          <p:spPr>
            <a:xfrm>
              <a:off x="6834613" y="4609802"/>
              <a:ext cx="2461610" cy="128797"/>
            </a:xfrm>
            <a:custGeom>
              <a:avLst/>
              <a:gdLst/>
              <a:ahLst/>
              <a:cxnLst/>
              <a:rect l="l" t="t" r="r" b="b"/>
              <a:pathLst>
                <a:path w="48586" h="2542" extrusionOk="0">
                  <a:moveTo>
                    <a:pt x="170" y="0"/>
                  </a:moveTo>
                  <a:lnTo>
                    <a:pt x="1" y="169"/>
                  </a:lnTo>
                  <a:lnTo>
                    <a:pt x="2372" y="2542"/>
                  </a:lnTo>
                  <a:lnTo>
                    <a:pt x="16347" y="2542"/>
                  </a:lnTo>
                  <a:lnTo>
                    <a:pt x="18435" y="452"/>
                  </a:lnTo>
                  <a:lnTo>
                    <a:pt x="32208" y="452"/>
                  </a:lnTo>
                  <a:lnTo>
                    <a:pt x="33938" y="2181"/>
                  </a:lnTo>
                  <a:lnTo>
                    <a:pt x="48586" y="2181"/>
                  </a:lnTo>
                  <a:lnTo>
                    <a:pt x="48586" y="1942"/>
                  </a:lnTo>
                  <a:lnTo>
                    <a:pt x="34037" y="1942"/>
                  </a:lnTo>
                  <a:lnTo>
                    <a:pt x="32308" y="213"/>
                  </a:lnTo>
                  <a:lnTo>
                    <a:pt x="18337" y="213"/>
                  </a:lnTo>
                  <a:lnTo>
                    <a:pt x="16247" y="2302"/>
                  </a:lnTo>
                  <a:lnTo>
                    <a:pt x="2472" y="2302"/>
                  </a:lnTo>
                  <a:lnTo>
                    <a:pt x="1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4"/>
            <p:cNvSpPr/>
            <p:nvPr/>
          </p:nvSpPr>
          <p:spPr>
            <a:xfrm>
              <a:off x="6791396" y="4568863"/>
              <a:ext cx="65966" cy="65969"/>
            </a:xfrm>
            <a:custGeom>
              <a:avLst/>
              <a:gdLst/>
              <a:ahLst/>
              <a:cxnLst/>
              <a:rect l="l" t="t" r="r" b="b"/>
              <a:pathLst>
                <a:path w="1302" h="1302" extrusionOk="0">
                  <a:moveTo>
                    <a:pt x="651" y="241"/>
                  </a:moveTo>
                  <a:cubicBezTo>
                    <a:pt x="878" y="241"/>
                    <a:pt x="1062" y="425"/>
                    <a:pt x="1062" y="651"/>
                  </a:cubicBezTo>
                  <a:cubicBezTo>
                    <a:pt x="1062" y="877"/>
                    <a:pt x="878" y="1061"/>
                    <a:pt x="651" y="1061"/>
                  </a:cubicBezTo>
                  <a:cubicBezTo>
                    <a:pt x="425" y="1061"/>
                    <a:pt x="241" y="877"/>
                    <a:pt x="241" y="651"/>
                  </a:cubicBezTo>
                  <a:cubicBezTo>
                    <a:pt x="241" y="425"/>
                    <a:pt x="425" y="241"/>
                    <a:pt x="651" y="241"/>
                  </a:cubicBezTo>
                  <a:close/>
                  <a:moveTo>
                    <a:pt x="651" y="0"/>
                  </a:moveTo>
                  <a:cubicBezTo>
                    <a:pt x="293" y="0"/>
                    <a:pt x="1" y="292"/>
                    <a:pt x="1" y="651"/>
                  </a:cubicBezTo>
                  <a:cubicBezTo>
                    <a:pt x="1" y="1009"/>
                    <a:pt x="293" y="1301"/>
                    <a:pt x="651" y="1301"/>
                  </a:cubicBezTo>
                  <a:cubicBezTo>
                    <a:pt x="1010" y="1301"/>
                    <a:pt x="1302" y="1009"/>
                    <a:pt x="1302" y="651"/>
                  </a:cubicBezTo>
                  <a:cubicBezTo>
                    <a:pt x="1302" y="292"/>
                    <a:pt x="1010" y="0"/>
                    <a:pt x="6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4"/>
            <p:cNvSpPr/>
            <p:nvPr/>
          </p:nvSpPr>
          <p:spPr>
            <a:xfrm>
              <a:off x="7102223" y="4705613"/>
              <a:ext cx="53806" cy="53809"/>
            </a:xfrm>
            <a:custGeom>
              <a:avLst/>
              <a:gdLst/>
              <a:ahLst/>
              <a:cxnLst/>
              <a:rect l="l" t="t" r="r" b="b"/>
              <a:pathLst>
                <a:path w="1062" h="1062" extrusionOk="0">
                  <a:moveTo>
                    <a:pt x="531" y="0"/>
                  </a:moveTo>
                  <a:cubicBezTo>
                    <a:pt x="238" y="0"/>
                    <a:pt x="1" y="238"/>
                    <a:pt x="1" y="530"/>
                  </a:cubicBezTo>
                  <a:cubicBezTo>
                    <a:pt x="1" y="824"/>
                    <a:pt x="238" y="1061"/>
                    <a:pt x="531" y="1061"/>
                  </a:cubicBezTo>
                  <a:cubicBezTo>
                    <a:pt x="824" y="1061"/>
                    <a:pt x="1061" y="824"/>
                    <a:pt x="1061" y="530"/>
                  </a:cubicBezTo>
                  <a:cubicBezTo>
                    <a:pt x="1061" y="238"/>
                    <a:pt x="824" y="0"/>
                    <a:pt x="5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solidFill>
          <a:schemeClr val="lt2"/>
        </a:solidFill>
        <a:effectLst/>
      </p:bgPr>
    </p:bg>
    <p:spTree>
      <p:nvGrpSpPr>
        <p:cNvPr id="1" name="Shape 110"/>
        <p:cNvGrpSpPr/>
        <p:nvPr/>
      </p:nvGrpSpPr>
      <p:grpSpPr>
        <a:xfrm>
          <a:off x="0" y="0"/>
          <a:ext cx="0" cy="0"/>
          <a:chOff x="0" y="0"/>
          <a:chExt cx="0" cy="0"/>
        </a:xfrm>
      </p:grpSpPr>
      <p:sp>
        <p:nvSpPr>
          <p:cNvPr id="111" name="Google Shape;111;p35"/>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12" name="Google Shape;112;p35"/>
          <p:cNvSpPr txBox="1">
            <a:spLocks noGrp="1"/>
          </p:cNvSpPr>
          <p:nvPr>
            <p:ph type="title" idx="2"/>
          </p:nvPr>
        </p:nvSpPr>
        <p:spPr>
          <a:xfrm>
            <a:off x="762775" y="2656438"/>
            <a:ext cx="2189100" cy="3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13" name="Google Shape;113;p35"/>
          <p:cNvSpPr txBox="1">
            <a:spLocks noGrp="1"/>
          </p:cNvSpPr>
          <p:nvPr>
            <p:ph type="subTitle" idx="1"/>
          </p:nvPr>
        </p:nvSpPr>
        <p:spPr>
          <a:xfrm>
            <a:off x="928225" y="2963163"/>
            <a:ext cx="1858200" cy="93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14" name="Google Shape;114;p35"/>
          <p:cNvSpPr txBox="1">
            <a:spLocks noGrp="1"/>
          </p:cNvSpPr>
          <p:nvPr>
            <p:ph type="title" idx="3"/>
          </p:nvPr>
        </p:nvSpPr>
        <p:spPr>
          <a:xfrm>
            <a:off x="3502200" y="2656438"/>
            <a:ext cx="2189100" cy="3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15" name="Google Shape;115;p35"/>
          <p:cNvSpPr txBox="1">
            <a:spLocks noGrp="1"/>
          </p:cNvSpPr>
          <p:nvPr>
            <p:ph type="subTitle" idx="4"/>
          </p:nvPr>
        </p:nvSpPr>
        <p:spPr>
          <a:xfrm>
            <a:off x="3667638" y="2963163"/>
            <a:ext cx="1858200" cy="93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16" name="Google Shape;116;p35"/>
          <p:cNvSpPr txBox="1">
            <a:spLocks noGrp="1"/>
          </p:cNvSpPr>
          <p:nvPr>
            <p:ph type="title" idx="5"/>
          </p:nvPr>
        </p:nvSpPr>
        <p:spPr>
          <a:xfrm>
            <a:off x="6241625" y="2656438"/>
            <a:ext cx="2189100" cy="3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17" name="Google Shape;117;p35"/>
          <p:cNvSpPr txBox="1">
            <a:spLocks noGrp="1"/>
          </p:cNvSpPr>
          <p:nvPr>
            <p:ph type="subTitle" idx="6"/>
          </p:nvPr>
        </p:nvSpPr>
        <p:spPr>
          <a:xfrm>
            <a:off x="6407075" y="2963163"/>
            <a:ext cx="1858200" cy="93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grpSp>
        <p:nvGrpSpPr>
          <p:cNvPr id="118" name="Google Shape;118;p35"/>
          <p:cNvGrpSpPr/>
          <p:nvPr/>
        </p:nvGrpSpPr>
        <p:grpSpPr>
          <a:xfrm rot="10800000">
            <a:off x="5444100" y="4363825"/>
            <a:ext cx="5002471" cy="518150"/>
            <a:chOff x="4612950" y="1991350"/>
            <a:chExt cx="5002471" cy="518150"/>
          </a:xfrm>
        </p:grpSpPr>
        <p:sp>
          <p:nvSpPr>
            <p:cNvPr id="119" name="Google Shape;119;p35"/>
            <p:cNvSpPr/>
            <p:nvPr/>
          </p:nvSpPr>
          <p:spPr>
            <a:xfrm>
              <a:off x="4720109" y="2234932"/>
              <a:ext cx="4861318" cy="274568"/>
            </a:xfrm>
            <a:custGeom>
              <a:avLst/>
              <a:gdLst/>
              <a:ahLst/>
              <a:cxnLst/>
              <a:rect l="l" t="t" r="r" b="b"/>
              <a:pathLst>
                <a:path w="33888" h="1914" extrusionOk="0">
                  <a:moveTo>
                    <a:pt x="30679" y="1"/>
                  </a:moveTo>
                  <a:lnTo>
                    <a:pt x="28847" y="1834"/>
                  </a:lnTo>
                  <a:lnTo>
                    <a:pt x="0" y="1834"/>
                  </a:lnTo>
                  <a:lnTo>
                    <a:pt x="0" y="1914"/>
                  </a:lnTo>
                  <a:lnTo>
                    <a:pt x="28880" y="1914"/>
                  </a:lnTo>
                  <a:lnTo>
                    <a:pt x="30713" y="81"/>
                  </a:lnTo>
                  <a:lnTo>
                    <a:pt x="33887" y="81"/>
                  </a:lnTo>
                  <a:lnTo>
                    <a:pt x="338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5"/>
            <p:cNvSpPr/>
            <p:nvPr/>
          </p:nvSpPr>
          <p:spPr>
            <a:xfrm>
              <a:off x="9547138" y="2206672"/>
              <a:ext cx="68283" cy="68283"/>
            </a:xfrm>
            <a:custGeom>
              <a:avLst/>
              <a:gdLst/>
              <a:ahLst/>
              <a:cxnLst/>
              <a:rect l="l" t="t" r="r" b="b"/>
              <a:pathLst>
                <a:path w="476" h="476" extrusionOk="0">
                  <a:moveTo>
                    <a:pt x="238" y="0"/>
                  </a:moveTo>
                  <a:cubicBezTo>
                    <a:pt x="107" y="0"/>
                    <a:pt x="1" y="107"/>
                    <a:pt x="1" y="238"/>
                  </a:cubicBezTo>
                  <a:cubicBezTo>
                    <a:pt x="1" y="370"/>
                    <a:pt x="107" y="475"/>
                    <a:pt x="238" y="475"/>
                  </a:cubicBezTo>
                  <a:cubicBezTo>
                    <a:pt x="369" y="475"/>
                    <a:pt x="476" y="370"/>
                    <a:pt x="476" y="238"/>
                  </a:cubicBezTo>
                  <a:cubicBezTo>
                    <a:pt x="476" y="107"/>
                    <a:pt x="369" y="0"/>
                    <a:pt x="2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5"/>
            <p:cNvSpPr/>
            <p:nvPr/>
          </p:nvSpPr>
          <p:spPr>
            <a:xfrm>
              <a:off x="4612950" y="2021332"/>
              <a:ext cx="4526070" cy="356623"/>
            </a:xfrm>
            <a:custGeom>
              <a:avLst/>
              <a:gdLst/>
              <a:ahLst/>
              <a:cxnLst/>
              <a:rect l="l" t="t" r="r" b="b"/>
              <a:pathLst>
                <a:path w="31551" h="2486" extrusionOk="0">
                  <a:moveTo>
                    <a:pt x="31494" y="1"/>
                  </a:moveTo>
                  <a:lnTo>
                    <a:pt x="29088" y="2406"/>
                  </a:lnTo>
                  <a:lnTo>
                    <a:pt x="1" y="2406"/>
                  </a:lnTo>
                  <a:lnTo>
                    <a:pt x="1" y="2486"/>
                  </a:lnTo>
                  <a:lnTo>
                    <a:pt x="29121" y="2486"/>
                  </a:lnTo>
                  <a:lnTo>
                    <a:pt x="31550" y="58"/>
                  </a:lnTo>
                  <a:lnTo>
                    <a:pt x="314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5"/>
            <p:cNvSpPr/>
            <p:nvPr/>
          </p:nvSpPr>
          <p:spPr>
            <a:xfrm>
              <a:off x="9100714" y="1991350"/>
              <a:ext cx="68283" cy="68427"/>
            </a:xfrm>
            <a:custGeom>
              <a:avLst/>
              <a:gdLst/>
              <a:ahLst/>
              <a:cxnLst/>
              <a:rect l="l" t="t" r="r" b="b"/>
              <a:pathLst>
                <a:path w="476" h="477" extrusionOk="0">
                  <a:moveTo>
                    <a:pt x="238" y="0"/>
                  </a:moveTo>
                  <a:cubicBezTo>
                    <a:pt x="107" y="0"/>
                    <a:pt x="0" y="107"/>
                    <a:pt x="0" y="238"/>
                  </a:cubicBezTo>
                  <a:cubicBezTo>
                    <a:pt x="0" y="370"/>
                    <a:pt x="107" y="476"/>
                    <a:pt x="238" y="476"/>
                  </a:cubicBezTo>
                  <a:cubicBezTo>
                    <a:pt x="369" y="476"/>
                    <a:pt x="476" y="370"/>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35"/>
          <p:cNvGrpSpPr/>
          <p:nvPr/>
        </p:nvGrpSpPr>
        <p:grpSpPr>
          <a:xfrm>
            <a:off x="7543875" y="796288"/>
            <a:ext cx="928550" cy="99334"/>
            <a:chOff x="7596525" y="772450"/>
            <a:chExt cx="928550" cy="99334"/>
          </a:xfrm>
        </p:grpSpPr>
        <p:sp>
          <p:nvSpPr>
            <p:cNvPr id="124" name="Google Shape;124;p35"/>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5"/>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5"/>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5"/>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5"/>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5"/>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5"/>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5"/>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5"/>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6" name="Google Shape;136;p36"/>
          <p:cNvSpPr txBox="1">
            <a:spLocks noGrp="1"/>
          </p:cNvSpPr>
          <p:nvPr>
            <p:ph type="subTitle" idx="1"/>
          </p:nvPr>
        </p:nvSpPr>
        <p:spPr>
          <a:xfrm>
            <a:off x="1720725" y="2589038"/>
            <a:ext cx="2460000" cy="104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b="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7" name="Google Shape;137;p36"/>
          <p:cNvSpPr txBox="1">
            <a:spLocks noGrp="1"/>
          </p:cNvSpPr>
          <p:nvPr>
            <p:ph type="subTitle" idx="2"/>
          </p:nvPr>
        </p:nvSpPr>
        <p:spPr>
          <a:xfrm>
            <a:off x="4950804" y="2589038"/>
            <a:ext cx="2460000" cy="104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b="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8" name="Google Shape;138;p36"/>
          <p:cNvSpPr txBox="1">
            <a:spLocks noGrp="1"/>
          </p:cNvSpPr>
          <p:nvPr>
            <p:ph type="subTitle" idx="3"/>
          </p:nvPr>
        </p:nvSpPr>
        <p:spPr>
          <a:xfrm>
            <a:off x="5061357" y="3908888"/>
            <a:ext cx="2238900" cy="36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Saira SemiBold"/>
                <a:ea typeface="Saira SemiBold"/>
                <a:cs typeface="Saira SemiBold"/>
                <a:sym typeface="Saira Semi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9" name="Google Shape;139;p36"/>
          <p:cNvSpPr txBox="1">
            <a:spLocks noGrp="1"/>
          </p:cNvSpPr>
          <p:nvPr>
            <p:ph type="subTitle" idx="4"/>
          </p:nvPr>
        </p:nvSpPr>
        <p:spPr>
          <a:xfrm>
            <a:off x="2020863" y="3908888"/>
            <a:ext cx="1859700" cy="36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Saira SemiBold"/>
                <a:ea typeface="Saira SemiBold"/>
                <a:cs typeface="Saira SemiBold"/>
                <a:sym typeface="Saira Semi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cxnSp>
        <p:nvCxnSpPr>
          <p:cNvPr id="140" name="Google Shape;140;p36"/>
          <p:cNvCxnSpPr/>
          <p:nvPr/>
        </p:nvCxnSpPr>
        <p:spPr>
          <a:xfrm>
            <a:off x="2328375" y="3718925"/>
            <a:ext cx="1244700" cy="0"/>
          </a:xfrm>
          <a:prstGeom prst="straightConnector1">
            <a:avLst/>
          </a:prstGeom>
          <a:noFill/>
          <a:ln w="9525" cap="flat" cmpd="sng">
            <a:solidFill>
              <a:schemeClr val="lt1"/>
            </a:solidFill>
            <a:prstDash val="solid"/>
            <a:round/>
            <a:headEnd type="oval" w="med" len="med"/>
            <a:tailEnd type="oval" w="med" len="med"/>
          </a:ln>
        </p:spPr>
      </p:cxnSp>
      <p:cxnSp>
        <p:nvCxnSpPr>
          <p:cNvPr id="141" name="Google Shape;141;p36"/>
          <p:cNvCxnSpPr/>
          <p:nvPr/>
        </p:nvCxnSpPr>
        <p:spPr>
          <a:xfrm>
            <a:off x="5558450" y="3718925"/>
            <a:ext cx="1244700" cy="0"/>
          </a:xfrm>
          <a:prstGeom prst="straightConnector1">
            <a:avLst/>
          </a:prstGeom>
          <a:noFill/>
          <a:ln w="9525" cap="flat" cmpd="sng">
            <a:solidFill>
              <a:schemeClr val="lt1"/>
            </a:solidFill>
            <a:prstDash val="solid"/>
            <a:round/>
            <a:headEnd type="oval" w="med" len="med"/>
            <a:tailEnd type="oval" w="med" len="med"/>
          </a:ln>
        </p:spPr>
      </p:cxnSp>
      <p:grpSp>
        <p:nvGrpSpPr>
          <p:cNvPr id="142" name="Google Shape;142;p36"/>
          <p:cNvGrpSpPr/>
          <p:nvPr/>
        </p:nvGrpSpPr>
        <p:grpSpPr>
          <a:xfrm>
            <a:off x="713179" y="4483114"/>
            <a:ext cx="717350" cy="85820"/>
            <a:chOff x="656432" y="1229355"/>
            <a:chExt cx="1099051" cy="159993"/>
          </a:xfrm>
        </p:grpSpPr>
        <p:sp>
          <p:nvSpPr>
            <p:cNvPr id="143" name="Google Shape;143;p36"/>
            <p:cNvSpPr/>
            <p:nvPr/>
          </p:nvSpPr>
          <p:spPr>
            <a:xfrm>
              <a:off x="656432" y="1229355"/>
              <a:ext cx="159584" cy="159993"/>
            </a:xfrm>
            <a:custGeom>
              <a:avLst/>
              <a:gdLst/>
              <a:ahLst/>
              <a:cxnLst/>
              <a:rect l="l" t="t" r="r" b="b"/>
              <a:pathLst>
                <a:path w="787" h="789" extrusionOk="0">
                  <a:moveTo>
                    <a:pt x="0" y="1"/>
                  </a:moveTo>
                  <a:lnTo>
                    <a:pt x="0"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6"/>
            <p:cNvSpPr/>
            <p:nvPr/>
          </p:nvSpPr>
          <p:spPr>
            <a:xfrm>
              <a:off x="891046" y="1229355"/>
              <a:ext cx="159989" cy="159993"/>
            </a:xfrm>
            <a:custGeom>
              <a:avLst/>
              <a:gdLst/>
              <a:ahLst/>
              <a:cxnLst/>
              <a:rect l="l" t="t" r="r" b="b"/>
              <a:pathLst>
                <a:path w="789" h="789" extrusionOk="0">
                  <a:moveTo>
                    <a:pt x="1" y="1"/>
                  </a:moveTo>
                  <a:lnTo>
                    <a:pt x="1" y="788"/>
                  </a:lnTo>
                  <a:lnTo>
                    <a:pt x="788" y="788"/>
                  </a:lnTo>
                  <a:lnTo>
                    <a:pt x="7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6"/>
            <p:cNvSpPr/>
            <p:nvPr/>
          </p:nvSpPr>
          <p:spPr>
            <a:xfrm>
              <a:off x="1126064" y="1229355"/>
              <a:ext cx="159787" cy="159993"/>
            </a:xfrm>
            <a:custGeom>
              <a:avLst/>
              <a:gdLst/>
              <a:ahLst/>
              <a:cxnLst/>
              <a:rect l="l" t="t" r="r" b="b"/>
              <a:pathLst>
                <a:path w="788" h="789" extrusionOk="0">
                  <a:moveTo>
                    <a:pt x="1" y="1"/>
                  </a:moveTo>
                  <a:lnTo>
                    <a:pt x="1"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6"/>
            <p:cNvSpPr/>
            <p:nvPr/>
          </p:nvSpPr>
          <p:spPr>
            <a:xfrm>
              <a:off x="1360880" y="1229355"/>
              <a:ext cx="159787" cy="159993"/>
            </a:xfrm>
            <a:custGeom>
              <a:avLst/>
              <a:gdLst/>
              <a:ahLst/>
              <a:cxnLst/>
              <a:rect l="l" t="t" r="r" b="b"/>
              <a:pathLst>
                <a:path w="788" h="789" extrusionOk="0">
                  <a:moveTo>
                    <a:pt x="0" y="1"/>
                  </a:moveTo>
                  <a:lnTo>
                    <a:pt x="0" y="788"/>
                  </a:lnTo>
                  <a:lnTo>
                    <a:pt x="788" y="788"/>
                  </a:lnTo>
                  <a:lnTo>
                    <a:pt x="7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6"/>
            <p:cNvSpPr/>
            <p:nvPr/>
          </p:nvSpPr>
          <p:spPr>
            <a:xfrm>
              <a:off x="1595696" y="1229355"/>
              <a:ext cx="159787" cy="159993"/>
            </a:xfrm>
            <a:custGeom>
              <a:avLst/>
              <a:gdLst/>
              <a:ahLst/>
              <a:cxnLst/>
              <a:rect l="l" t="t" r="r" b="b"/>
              <a:pathLst>
                <a:path w="788" h="789" extrusionOk="0">
                  <a:moveTo>
                    <a:pt x="1" y="1"/>
                  </a:moveTo>
                  <a:lnTo>
                    <a:pt x="1" y="788"/>
                  </a:lnTo>
                  <a:lnTo>
                    <a:pt x="788" y="788"/>
                  </a:lnTo>
                  <a:lnTo>
                    <a:pt x="7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36"/>
          <p:cNvGrpSpPr/>
          <p:nvPr/>
        </p:nvGrpSpPr>
        <p:grpSpPr>
          <a:xfrm>
            <a:off x="713225" y="4615875"/>
            <a:ext cx="928550" cy="99334"/>
            <a:chOff x="7596525" y="772450"/>
            <a:chExt cx="928550" cy="99334"/>
          </a:xfrm>
        </p:grpSpPr>
        <p:sp>
          <p:nvSpPr>
            <p:cNvPr id="149" name="Google Shape;149;p36"/>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6"/>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6"/>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6"/>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6"/>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6"/>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6"/>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6"/>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 name="Google Shape;158;p36"/>
          <p:cNvGrpSpPr/>
          <p:nvPr/>
        </p:nvGrpSpPr>
        <p:grpSpPr>
          <a:xfrm>
            <a:off x="7931513" y="503322"/>
            <a:ext cx="825540" cy="72368"/>
            <a:chOff x="5033325" y="733775"/>
            <a:chExt cx="138525" cy="12125"/>
          </a:xfrm>
        </p:grpSpPr>
        <p:sp>
          <p:nvSpPr>
            <p:cNvPr id="159" name="Google Shape;159;p36"/>
            <p:cNvSpPr/>
            <p:nvPr/>
          </p:nvSpPr>
          <p:spPr>
            <a:xfrm>
              <a:off x="5033325"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6"/>
            <p:cNvSpPr/>
            <p:nvPr/>
          </p:nvSpPr>
          <p:spPr>
            <a:xfrm>
              <a:off x="5052150" y="733775"/>
              <a:ext cx="12125" cy="12125"/>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6"/>
            <p:cNvSpPr/>
            <p:nvPr/>
          </p:nvSpPr>
          <p:spPr>
            <a:xfrm>
              <a:off x="5072975" y="734775"/>
              <a:ext cx="10150" cy="101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6"/>
            <p:cNvSpPr/>
            <p:nvPr/>
          </p:nvSpPr>
          <p:spPr>
            <a:xfrm>
              <a:off x="5092825" y="734775"/>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6"/>
            <p:cNvSpPr/>
            <p:nvPr/>
          </p:nvSpPr>
          <p:spPr>
            <a:xfrm>
              <a:off x="5112650"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6"/>
            <p:cNvSpPr/>
            <p:nvPr/>
          </p:nvSpPr>
          <p:spPr>
            <a:xfrm>
              <a:off x="5132475" y="734775"/>
              <a:ext cx="10150" cy="101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6"/>
            <p:cNvSpPr/>
            <p:nvPr/>
          </p:nvSpPr>
          <p:spPr>
            <a:xfrm>
              <a:off x="5161725" y="734775"/>
              <a:ext cx="10125" cy="101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2_1_1">
    <p:bg>
      <p:bgPr>
        <a:solidFill>
          <a:schemeClr val="lt2"/>
        </a:solidFill>
        <a:effectLst/>
      </p:bgPr>
    </p:bg>
    <p:spTree>
      <p:nvGrpSpPr>
        <p:cNvPr id="1" name="Shape 167"/>
        <p:cNvGrpSpPr/>
        <p:nvPr/>
      </p:nvGrpSpPr>
      <p:grpSpPr>
        <a:xfrm>
          <a:off x="0" y="0"/>
          <a:ext cx="0" cy="0"/>
          <a:chOff x="0" y="0"/>
          <a:chExt cx="0" cy="0"/>
        </a:xfrm>
      </p:grpSpPr>
      <p:sp>
        <p:nvSpPr>
          <p:cNvPr id="168" name="Google Shape;168;p37"/>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grpSp>
        <p:nvGrpSpPr>
          <p:cNvPr id="169" name="Google Shape;169;p37"/>
          <p:cNvGrpSpPr/>
          <p:nvPr/>
        </p:nvGrpSpPr>
        <p:grpSpPr>
          <a:xfrm>
            <a:off x="7543900" y="4469550"/>
            <a:ext cx="928550" cy="99334"/>
            <a:chOff x="7596525" y="772450"/>
            <a:chExt cx="928550" cy="99334"/>
          </a:xfrm>
        </p:grpSpPr>
        <p:sp>
          <p:nvSpPr>
            <p:cNvPr id="170" name="Google Shape;170;p37"/>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7"/>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7"/>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7"/>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7"/>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7"/>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7"/>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7"/>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8"/>
        <p:cNvGrpSpPr/>
        <p:nvPr/>
      </p:nvGrpSpPr>
      <p:grpSpPr>
        <a:xfrm>
          <a:off x="0" y="0"/>
          <a:ext cx="0" cy="0"/>
          <a:chOff x="0" y="0"/>
          <a:chExt cx="0" cy="0"/>
        </a:xfrm>
      </p:grpSpPr>
      <p:sp>
        <p:nvSpPr>
          <p:cNvPr id="199" name="Google Shape;199;p39"/>
          <p:cNvSpPr txBox="1">
            <a:spLocks noGrp="1"/>
          </p:cNvSpPr>
          <p:nvPr>
            <p:ph type="title"/>
          </p:nvPr>
        </p:nvSpPr>
        <p:spPr>
          <a:xfrm>
            <a:off x="1969075" y="2741975"/>
            <a:ext cx="5247300" cy="910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3600"/>
              <a:buNone/>
              <a:defRPr sz="48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0" name="Google Shape;200;p39"/>
          <p:cNvSpPr txBox="1">
            <a:spLocks noGrp="1"/>
          </p:cNvSpPr>
          <p:nvPr>
            <p:ph type="title" idx="2"/>
          </p:nvPr>
        </p:nvSpPr>
        <p:spPr>
          <a:xfrm>
            <a:off x="2456125" y="1289100"/>
            <a:ext cx="4273200" cy="116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201" name="Google Shape;201;p39"/>
          <p:cNvGrpSpPr/>
          <p:nvPr/>
        </p:nvGrpSpPr>
        <p:grpSpPr>
          <a:xfrm>
            <a:off x="4211078" y="2451295"/>
            <a:ext cx="916797" cy="98075"/>
            <a:chOff x="4810525" y="1175150"/>
            <a:chExt cx="133675" cy="14300"/>
          </a:xfrm>
        </p:grpSpPr>
        <p:sp>
          <p:nvSpPr>
            <p:cNvPr id="202" name="Google Shape;202;p39"/>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9"/>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9"/>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9"/>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9"/>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9"/>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9"/>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9"/>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9"/>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39"/>
          <p:cNvGrpSpPr/>
          <p:nvPr/>
        </p:nvGrpSpPr>
        <p:grpSpPr>
          <a:xfrm rot="10800000" flipH="1">
            <a:off x="-199863" y="449842"/>
            <a:ext cx="2802891" cy="1883694"/>
            <a:chOff x="4583450" y="1118650"/>
            <a:chExt cx="844575" cy="567600"/>
          </a:xfrm>
        </p:grpSpPr>
        <p:sp>
          <p:nvSpPr>
            <p:cNvPr id="212" name="Google Shape;212;p39"/>
            <p:cNvSpPr/>
            <p:nvPr/>
          </p:nvSpPr>
          <p:spPr>
            <a:xfrm>
              <a:off x="4648675" y="1183350"/>
              <a:ext cx="565225" cy="302300"/>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9"/>
            <p:cNvSpPr/>
            <p:nvPr/>
          </p:nvSpPr>
          <p:spPr>
            <a:xfrm>
              <a:off x="4648675" y="1425725"/>
              <a:ext cx="529925" cy="187725"/>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9"/>
            <p:cNvSpPr/>
            <p:nvPr/>
          </p:nvSpPr>
          <p:spPr>
            <a:xfrm>
              <a:off x="5169475" y="1461825"/>
              <a:ext cx="29350" cy="29375"/>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9"/>
            <p:cNvSpPr/>
            <p:nvPr/>
          </p:nvSpPr>
          <p:spPr>
            <a:xfrm>
              <a:off x="4648675" y="1310925"/>
              <a:ext cx="770650" cy="346450"/>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9"/>
            <p:cNvSpPr/>
            <p:nvPr/>
          </p:nvSpPr>
          <p:spPr>
            <a:xfrm>
              <a:off x="4648675" y="1272475"/>
              <a:ext cx="579225" cy="299050"/>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9"/>
            <p:cNvSpPr/>
            <p:nvPr/>
          </p:nvSpPr>
          <p:spPr>
            <a:xfrm>
              <a:off x="5072275" y="1334475"/>
              <a:ext cx="23375" cy="23400"/>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9"/>
            <p:cNvSpPr/>
            <p:nvPr/>
          </p:nvSpPr>
          <p:spPr>
            <a:xfrm>
              <a:off x="5404650" y="1299225"/>
              <a:ext cx="23375" cy="23400"/>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9"/>
            <p:cNvSpPr/>
            <p:nvPr/>
          </p:nvSpPr>
          <p:spPr>
            <a:xfrm>
              <a:off x="4912575"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9"/>
            <p:cNvSpPr/>
            <p:nvPr/>
          </p:nvSpPr>
          <p:spPr>
            <a:xfrm>
              <a:off x="4941500" y="1640025"/>
              <a:ext cx="19725" cy="19675"/>
            </a:xfrm>
            <a:custGeom>
              <a:avLst/>
              <a:gdLst/>
              <a:ahLst/>
              <a:cxnLst/>
              <a:rect l="l" t="t" r="r" b="b"/>
              <a:pathLst>
                <a:path w="789" h="787" extrusionOk="0">
                  <a:moveTo>
                    <a:pt x="1" y="0"/>
                  </a:moveTo>
                  <a:lnTo>
                    <a:pt x="1" y="787"/>
                  </a:lnTo>
                  <a:lnTo>
                    <a:pt x="789" y="787"/>
                  </a:lnTo>
                  <a:lnTo>
                    <a:pt x="78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9"/>
            <p:cNvSpPr/>
            <p:nvPr/>
          </p:nvSpPr>
          <p:spPr>
            <a:xfrm>
              <a:off x="4970475" y="1640025"/>
              <a:ext cx="19700" cy="19675"/>
            </a:xfrm>
            <a:custGeom>
              <a:avLst/>
              <a:gdLst/>
              <a:ahLst/>
              <a:cxnLst/>
              <a:rect l="l" t="t" r="r" b="b"/>
              <a:pathLst>
                <a:path w="788" h="787" extrusionOk="0">
                  <a:moveTo>
                    <a:pt x="1" y="0"/>
                  </a:moveTo>
                  <a:lnTo>
                    <a:pt x="1"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9"/>
            <p:cNvSpPr/>
            <p:nvPr/>
          </p:nvSpPr>
          <p:spPr>
            <a:xfrm>
              <a:off x="4999425" y="1640025"/>
              <a:ext cx="19700" cy="19675"/>
            </a:xfrm>
            <a:custGeom>
              <a:avLst/>
              <a:gdLst/>
              <a:ahLst/>
              <a:cxnLst/>
              <a:rect l="l" t="t" r="r" b="b"/>
              <a:pathLst>
                <a:path w="788"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9"/>
            <p:cNvSpPr/>
            <p:nvPr/>
          </p:nvSpPr>
          <p:spPr>
            <a:xfrm>
              <a:off x="5028400"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9"/>
            <p:cNvSpPr/>
            <p:nvPr/>
          </p:nvSpPr>
          <p:spPr>
            <a:xfrm>
              <a:off x="4677900" y="1396850"/>
              <a:ext cx="19675" cy="19725"/>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9"/>
            <p:cNvSpPr/>
            <p:nvPr/>
          </p:nvSpPr>
          <p:spPr>
            <a:xfrm>
              <a:off x="4706825" y="1396850"/>
              <a:ext cx="19725" cy="19725"/>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9"/>
            <p:cNvSpPr/>
            <p:nvPr/>
          </p:nvSpPr>
          <p:spPr>
            <a:xfrm>
              <a:off x="4735800" y="1396850"/>
              <a:ext cx="19700" cy="19725"/>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9"/>
            <p:cNvSpPr/>
            <p:nvPr/>
          </p:nvSpPr>
          <p:spPr>
            <a:xfrm>
              <a:off x="4764750" y="1396850"/>
              <a:ext cx="19700" cy="19725"/>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9"/>
            <p:cNvSpPr/>
            <p:nvPr/>
          </p:nvSpPr>
          <p:spPr>
            <a:xfrm>
              <a:off x="4793700" y="1396850"/>
              <a:ext cx="19700" cy="19725"/>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9"/>
            <p:cNvSpPr/>
            <p:nvPr/>
          </p:nvSpPr>
          <p:spPr>
            <a:xfrm>
              <a:off x="466502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9"/>
            <p:cNvSpPr/>
            <p:nvPr/>
          </p:nvSpPr>
          <p:spPr>
            <a:xfrm>
              <a:off x="468497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9"/>
            <p:cNvSpPr/>
            <p:nvPr/>
          </p:nvSpPr>
          <p:spPr>
            <a:xfrm>
              <a:off x="4694900"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9"/>
            <p:cNvSpPr/>
            <p:nvPr/>
          </p:nvSpPr>
          <p:spPr>
            <a:xfrm>
              <a:off x="4704825" y="1500600"/>
              <a:ext cx="3775" cy="50775"/>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9"/>
            <p:cNvSpPr/>
            <p:nvPr/>
          </p:nvSpPr>
          <p:spPr>
            <a:xfrm>
              <a:off x="47154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9"/>
            <p:cNvSpPr/>
            <p:nvPr/>
          </p:nvSpPr>
          <p:spPr>
            <a:xfrm>
              <a:off x="47233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9"/>
            <p:cNvSpPr/>
            <p:nvPr/>
          </p:nvSpPr>
          <p:spPr>
            <a:xfrm>
              <a:off x="4755350"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9"/>
            <p:cNvSpPr/>
            <p:nvPr/>
          </p:nvSpPr>
          <p:spPr>
            <a:xfrm>
              <a:off x="4736500"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9"/>
            <p:cNvSpPr/>
            <p:nvPr/>
          </p:nvSpPr>
          <p:spPr>
            <a:xfrm>
              <a:off x="4764575"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9"/>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9"/>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9"/>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9"/>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9"/>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9"/>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9"/>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9"/>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9"/>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9"/>
            <p:cNvSpPr/>
            <p:nvPr/>
          </p:nvSpPr>
          <p:spPr>
            <a:xfrm>
              <a:off x="4998925" y="1201400"/>
              <a:ext cx="10125" cy="10125"/>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9"/>
            <p:cNvSpPr/>
            <p:nvPr/>
          </p:nvSpPr>
          <p:spPr>
            <a:xfrm>
              <a:off x="4982225" y="1219700"/>
              <a:ext cx="10125" cy="10125"/>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9"/>
            <p:cNvSpPr/>
            <p:nvPr/>
          </p:nvSpPr>
          <p:spPr>
            <a:xfrm>
              <a:off x="4967700" y="1237975"/>
              <a:ext cx="10125" cy="10150"/>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9"/>
            <p:cNvSpPr/>
            <p:nvPr/>
          </p:nvSpPr>
          <p:spPr>
            <a:xfrm>
              <a:off x="4948825" y="1256275"/>
              <a:ext cx="10100" cy="10125"/>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9"/>
            <p:cNvSpPr/>
            <p:nvPr/>
          </p:nvSpPr>
          <p:spPr>
            <a:xfrm>
              <a:off x="4679950" y="1284400"/>
              <a:ext cx="10125" cy="10125"/>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9"/>
            <p:cNvSpPr/>
            <p:nvPr/>
          </p:nvSpPr>
          <p:spPr>
            <a:xfrm>
              <a:off x="4698775" y="1283375"/>
              <a:ext cx="12125" cy="12150"/>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9"/>
            <p:cNvSpPr/>
            <p:nvPr/>
          </p:nvSpPr>
          <p:spPr>
            <a:xfrm>
              <a:off x="4719600" y="1284400"/>
              <a:ext cx="10125" cy="10125"/>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9"/>
            <p:cNvSpPr/>
            <p:nvPr/>
          </p:nvSpPr>
          <p:spPr>
            <a:xfrm>
              <a:off x="4739425" y="1284400"/>
              <a:ext cx="10125" cy="10125"/>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9"/>
            <p:cNvSpPr/>
            <p:nvPr/>
          </p:nvSpPr>
          <p:spPr>
            <a:xfrm>
              <a:off x="4759275" y="1284400"/>
              <a:ext cx="10125" cy="10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9"/>
            <p:cNvSpPr/>
            <p:nvPr/>
          </p:nvSpPr>
          <p:spPr>
            <a:xfrm>
              <a:off x="4779075" y="1284400"/>
              <a:ext cx="10150" cy="10125"/>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9"/>
            <p:cNvSpPr/>
            <p:nvPr/>
          </p:nvSpPr>
          <p:spPr>
            <a:xfrm>
              <a:off x="4964475" y="1401650"/>
              <a:ext cx="10125" cy="10125"/>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9"/>
            <p:cNvSpPr/>
            <p:nvPr/>
          </p:nvSpPr>
          <p:spPr>
            <a:xfrm>
              <a:off x="4983300"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9"/>
            <p:cNvSpPr/>
            <p:nvPr/>
          </p:nvSpPr>
          <p:spPr>
            <a:xfrm>
              <a:off x="5004125" y="1401650"/>
              <a:ext cx="10150" cy="10125"/>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9"/>
            <p:cNvSpPr/>
            <p:nvPr/>
          </p:nvSpPr>
          <p:spPr>
            <a:xfrm>
              <a:off x="5023950" y="1401650"/>
              <a:ext cx="10150" cy="10125"/>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9"/>
            <p:cNvSpPr/>
            <p:nvPr/>
          </p:nvSpPr>
          <p:spPr>
            <a:xfrm>
              <a:off x="5042800" y="1400650"/>
              <a:ext cx="12100" cy="12125"/>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9"/>
            <p:cNvSpPr/>
            <p:nvPr/>
          </p:nvSpPr>
          <p:spPr>
            <a:xfrm>
              <a:off x="5062625"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9"/>
            <p:cNvSpPr/>
            <p:nvPr/>
          </p:nvSpPr>
          <p:spPr>
            <a:xfrm>
              <a:off x="4739075" y="1675150"/>
              <a:ext cx="10125" cy="10100"/>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9"/>
            <p:cNvSpPr/>
            <p:nvPr/>
          </p:nvSpPr>
          <p:spPr>
            <a:xfrm>
              <a:off x="4757925" y="1674125"/>
              <a:ext cx="12100" cy="12125"/>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9"/>
            <p:cNvSpPr/>
            <p:nvPr/>
          </p:nvSpPr>
          <p:spPr>
            <a:xfrm>
              <a:off x="4777725" y="1674125"/>
              <a:ext cx="12150" cy="12125"/>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9"/>
            <p:cNvSpPr/>
            <p:nvPr/>
          </p:nvSpPr>
          <p:spPr>
            <a:xfrm>
              <a:off x="4798575" y="1675150"/>
              <a:ext cx="10125" cy="10100"/>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9"/>
            <p:cNvSpPr/>
            <p:nvPr/>
          </p:nvSpPr>
          <p:spPr>
            <a:xfrm>
              <a:off x="4817400" y="1674125"/>
              <a:ext cx="12125" cy="12125"/>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9"/>
            <p:cNvSpPr/>
            <p:nvPr/>
          </p:nvSpPr>
          <p:spPr>
            <a:xfrm>
              <a:off x="4838250" y="1675150"/>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9"/>
            <p:cNvSpPr/>
            <p:nvPr/>
          </p:nvSpPr>
          <p:spPr>
            <a:xfrm>
              <a:off x="4648675" y="1343400"/>
              <a:ext cx="720050" cy="40975"/>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9"/>
            <p:cNvSpPr/>
            <p:nvPr/>
          </p:nvSpPr>
          <p:spPr>
            <a:xfrm>
              <a:off x="4632825" y="1311800"/>
              <a:ext cx="670500" cy="53100"/>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9"/>
            <p:cNvSpPr/>
            <p:nvPr/>
          </p:nvSpPr>
          <p:spPr>
            <a:xfrm>
              <a:off x="4633550" y="1118650"/>
              <a:ext cx="370425" cy="88825"/>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9"/>
            <p:cNvSpPr/>
            <p:nvPr/>
          </p:nvSpPr>
          <p:spPr>
            <a:xfrm>
              <a:off x="4616850" y="1136950"/>
              <a:ext cx="370450" cy="88825"/>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9"/>
            <p:cNvSpPr/>
            <p:nvPr/>
          </p:nvSpPr>
          <p:spPr>
            <a:xfrm>
              <a:off x="4600150" y="1155225"/>
              <a:ext cx="370450" cy="88825"/>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9"/>
            <p:cNvSpPr/>
            <p:nvPr/>
          </p:nvSpPr>
          <p:spPr>
            <a:xfrm>
              <a:off x="4583450" y="1173525"/>
              <a:ext cx="370450" cy="88825"/>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 name="Google Shape;27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600"/>
              <a:buFont typeface="Saira"/>
              <a:buNone/>
              <a:defRPr sz="3600" b="1" i="0" u="none" strike="noStrike" cap="none">
                <a:solidFill>
                  <a:schemeClr val="lt1"/>
                </a:solidFill>
                <a:latin typeface="Saira"/>
                <a:ea typeface="Saira"/>
                <a:cs typeface="Saira"/>
                <a:sym typeface="Saira"/>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713225" y="1456650"/>
            <a:ext cx="7759200" cy="31122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endParaRPr/>
          </a:p>
        </p:txBody>
      </p:sp>
      <p:sp>
        <p:nvSpPr>
          <p:cNvPr id="8" name="Google Shape;8;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Nunito"/>
                <a:ea typeface="Nunito"/>
                <a:cs typeface="Nunito"/>
                <a:sym typeface="Nunito"/>
              </a:defRPr>
            </a:lvl1pPr>
            <a:lvl2pPr lvl="1" algn="r">
              <a:buNone/>
              <a:defRPr sz="1300">
                <a:solidFill>
                  <a:schemeClr val="dk1"/>
                </a:solidFill>
                <a:latin typeface="Nunito"/>
                <a:ea typeface="Nunito"/>
                <a:cs typeface="Nunito"/>
                <a:sym typeface="Nunito"/>
              </a:defRPr>
            </a:lvl2pPr>
            <a:lvl3pPr lvl="2" algn="r">
              <a:buNone/>
              <a:defRPr sz="1300">
                <a:solidFill>
                  <a:schemeClr val="dk1"/>
                </a:solidFill>
                <a:latin typeface="Nunito"/>
                <a:ea typeface="Nunito"/>
                <a:cs typeface="Nunito"/>
                <a:sym typeface="Nunito"/>
              </a:defRPr>
            </a:lvl3pPr>
            <a:lvl4pPr lvl="3" algn="r">
              <a:buNone/>
              <a:defRPr sz="1300">
                <a:solidFill>
                  <a:schemeClr val="dk1"/>
                </a:solidFill>
                <a:latin typeface="Nunito"/>
                <a:ea typeface="Nunito"/>
                <a:cs typeface="Nunito"/>
                <a:sym typeface="Nunito"/>
              </a:defRPr>
            </a:lvl4pPr>
            <a:lvl5pPr lvl="4" algn="r">
              <a:buNone/>
              <a:defRPr sz="1300">
                <a:solidFill>
                  <a:schemeClr val="dk1"/>
                </a:solidFill>
                <a:latin typeface="Nunito"/>
                <a:ea typeface="Nunito"/>
                <a:cs typeface="Nunito"/>
                <a:sym typeface="Nunito"/>
              </a:defRPr>
            </a:lvl5pPr>
            <a:lvl6pPr lvl="5" algn="r">
              <a:buNone/>
              <a:defRPr sz="1300">
                <a:solidFill>
                  <a:schemeClr val="dk1"/>
                </a:solidFill>
                <a:latin typeface="Nunito"/>
                <a:ea typeface="Nunito"/>
                <a:cs typeface="Nunito"/>
                <a:sym typeface="Nunito"/>
              </a:defRPr>
            </a:lvl6pPr>
            <a:lvl7pPr lvl="6" algn="r">
              <a:buNone/>
              <a:defRPr sz="1300">
                <a:solidFill>
                  <a:schemeClr val="dk1"/>
                </a:solidFill>
                <a:latin typeface="Nunito"/>
                <a:ea typeface="Nunito"/>
                <a:cs typeface="Nunito"/>
                <a:sym typeface="Nunito"/>
              </a:defRPr>
            </a:lvl7pPr>
            <a:lvl8pPr lvl="7" algn="r">
              <a:buNone/>
              <a:defRPr sz="1300">
                <a:solidFill>
                  <a:schemeClr val="dk1"/>
                </a:solidFill>
                <a:latin typeface="Nunito"/>
                <a:ea typeface="Nunito"/>
                <a:cs typeface="Nunito"/>
                <a:sym typeface="Nunito"/>
              </a:defRPr>
            </a:lvl8pPr>
            <a:lvl9pPr lvl="8" algn="r">
              <a:buNone/>
              <a:defRPr sz="1300">
                <a:solidFill>
                  <a:schemeClr val="dk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2" r:id="rId11"/>
    <p:sldLayoutId id="2147483663" r:id="rId12"/>
    <p:sldLayoutId id="2147483664" r:id="rId13"/>
    <p:sldLayoutId id="2147483665" r:id="rId14"/>
    <p:sldLayoutId id="214748366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
          <p:cNvSpPr txBox="1">
            <a:spLocks noGrp="1"/>
          </p:cNvSpPr>
          <p:nvPr>
            <p:ph type="ctrTitle"/>
          </p:nvPr>
        </p:nvSpPr>
        <p:spPr>
          <a:xfrm>
            <a:off x="1574367" y="1505512"/>
            <a:ext cx="5970300" cy="770883"/>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3800"/>
              <a:buNone/>
            </a:pPr>
            <a:r>
              <a:rPr lang="en-US" dirty="0" err="1">
                <a:latin typeface="Times New Roman"/>
                <a:ea typeface="Times New Roman"/>
                <a:cs typeface="Times New Roman"/>
                <a:sym typeface="Times New Roman"/>
              </a:rPr>
              <a:t>Đồ</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án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môn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học</a:t>
            </a:r>
            <a:endParaRPr dirty="0">
              <a:latin typeface="Times New Roman"/>
              <a:ea typeface="Times New Roman"/>
              <a:cs typeface="Times New Roman"/>
              <a:sym typeface="Times New Roman"/>
            </a:endParaRPr>
          </a:p>
        </p:txBody>
      </p:sp>
      <p:sp>
        <p:nvSpPr>
          <p:cNvPr id="423" name="Google Shape;423;p1"/>
          <p:cNvSpPr/>
          <p:nvPr/>
        </p:nvSpPr>
        <p:spPr>
          <a:xfrm>
            <a:off x="1731368" y="510873"/>
            <a:ext cx="106449" cy="106540"/>
          </a:xfrm>
          <a:custGeom>
            <a:avLst/>
            <a:gdLst/>
            <a:ahLst/>
            <a:cxnLst/>
            <a:rect l="l" t="t" r="r" b="b"/>
            <a:pathLst>
              <a:path w="1175" h="1176" extrusionOk="0">
                <a:moveTo>
                  <a:pt x="588" y="241"/>
                </a:moveTo>
                <a:cubicBezTo>
                  <a:pt x="779" y="241"/>
                  <a:pt x="935" y="396"/>
                  <a:pt x="935" y="588"/>
                </a:cubicBezTo>
                <a:cubicBezTo>
                  <a:pt x="935" y="780"/>
                  <a:pt x="779" y="935"/>
                  <a:pt x="588" y="935"/>
                </a:cubicBezTo>
                <a:cubicBezTo>
                  <a:pt x="397" y="935"/>
                  <a:pt x="240" y="780"/>
                  <a:pt x="240" y="588"/>
                </a:cubicBezTo>
                <a:cubicBezTo>
                  <a:pt x="240" y="396"/>
                  <a:pt x="397" y="241"/>
                  <a:pt x="588" y="241"/>
                </a:cubicBezTo>
                <a:close/>
                <a:moveTo>
                  <a:pt x="588" y="1"/>
                </a:moveTo>
                <a:cubicBezTo>
                  <a:pt x="265" y="1"/>
                  <a:pt x="1" y="264"/>
                  <a:pt x="1" y="588"/>
                </a:cubicBezTo>
                <a:cubicBezTo>
                  <a:pt x="1" y="911"/>
                  <a:pt x="265" y="1175"/>
                  <a:pt x="588" y="1175"/>
                </a:cubicBezTo>
                <a:cubicBezTo>
                  <a:pt x="912" y="1175"/>
                  <a:pt x="1174" y="911"/>
                  <a:pt x="1174" y="588"/>
                </a:cubicBezTo>
                <a:cubicBezTo>
                  <a:pt x="1174" y="264"/>
                  <a:pt x="912" y="1"/>
                  <a:pt x="5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a:off x="7" y="248419"/>
            <a:ext cx="2322856" cy="779298"/>
          </a:xfrm>
          <a:custGeom>
            <a:avLst/>
            <a:gdLst/>
            <a:ahLst/>
            <a:cxnLst/>
            <a:rect l="l" t="t" r="r" b="b"/>
            <a:pathLst>
              <a:path w="25640" h="8602" extrusionOk="0">
                <a:moveTo>
                  <a:pt x="1" y="1"/>
                </a:moveTo>
                <a:lnTo>
                  <a:pt x="1" y="240"/>
                </a:lnTo>
                <a:lnTo>
                  <a:pt x="11937" y="240"/>
                </a:lnTo>
                <a:lnTo>
                  <a:pt x="13374" y="1678"/>
                </a:lnTo>
                <a:lnTo>
                  <a:pt x="15052" y="1678"/>
                </a:lnTo>
                <a:lnTo>
                  <a:pt x="18376" y="5002"/>
                </a:lnTo>
                <a:lnTo>
                  <a:pt x="18376" y="6400"/>
                </a:lnTo>
                <a:lnTo>
                  <a:pt x="19504" y="7529"/>
                </a:lnTo>
                <a:lnTo>
                  <a:pt x="24397" y="7529"/>
                </a:lnTo>
                <a:lnTo>
                  <a:pt x="25470" y="8602"/>
                </a:lnTo>
                <a:lnTo>
                  <a:pt x="25640" y="8433"/>
                </a:lnTo>
                <a:lnTo>
                  <a:pt x="24496" y="7289"/>
                </a:lnTo>
                <a:lnTo>
                  <a:pt x="19604" y="7289"/>
                </a:lnTo>
                <a:lnTo>
                  <a:pt x="18615" y="6301"/>
                </a:lnTo>
                <a:lnTo>
                  <a:pt x="18615" y="4903"/>
                </a:lnTo>
                <a:lnTo>
                  <a:pt x="15151" y="1439"/>
                </a:lnTo>
                <a:lnTo>
                  <a:pt x="13473" y="1439"/>
                </a:lnTo>
                <a:lnTo>
                  <a:pt x="120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a:off x="7" y="356952"/>
            <a:ext cx="2822578" cy="812547"/>
          </a:xfrm>
          <a:custGeom>
            <a:avLst/>
            <a:gdLst/>
            <a:ahLst/>
            <a:cxnLst/>
            <a:rect l="l" t="t" r="r" b="b"/>
            <a:pathLst>
              <a:path w="31156" h="8969" extrusionOk="0">
                <a:moveTo>
                  <a:pt x="1" y="1"/>
                </a:moveTo>
                <a:lnTo>
                  <a:pt x="1" y="241"/>
                </a:lnTo>
                <a:lnTo>
                  <a:pt x="11537" y="241"/>
                </a:lnTo>
                <a:lnTo>
                  <a:pt x="18771" y="7474"/>
                </a:lnTo>
                <a:lnTo>
                  <a:pt x="23837" y="7474"/>
                </a:lnTo>
                <a:lnTo>
                  <a:pt x="25333" y="8969"/>
                </a:lnTo>
                <a:lnTo>
                  <a:pt x="31156" y="8969"/>
                </a:lnTo>
                <a:lnTo>
                  <a:pt x="31156" y="8729"/>
                </a:lnTo>
                <a:lnTo>
                  <a:pt x="25432" y="8729"/>
                </a:lnTo>
                <a:lnTo>
                  <a:pt x="23937" y="7235"/>
                </a:lnTo>
                <a:lnTo>
                  <a:pt x="18870" y="7235"/>
                </a:lnTo>
                <a:lnTo>
                  <a:pt x="11671" y="36"/>
                </a:lnTo>
                <a:lnTo>
                  <a:pt x="116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a:off x="7" y="472732"/>
            <a:ext cx="1929311" cy="1013667"/>
          </a:xfrm>
          <a:custGeom>
            <a:avLst/>
            <a:gdLst/>
            <a:ahLst/>
            <a:cxnLst/>
            <a:rect l="l" t="t" r="r" b="b"/>
            <a:pathLst>
              <a:path w="21296" h="11189" extrusionOk="0">
                <a:moveTo>
                  <a:pt x="1" y="1"/>
                </a:moveTo>
                <a:lnTo>
                  <a:pt x="1" y="240"/>
                </a:lnTo>
                <a:lnTo>
                  <a:pt x="10579" y="240"/>
                </a:lnTo>
                <a:lnTo>
                  <a:pt x="15619" y="5281"/>
                </a:lnTo>
                <a:lnTo>
                  <a:pt x="15619" y="6800"/>
                </a:lnTo>
                <a:lnTo>
                  <a:pt x="17527" y="8708"/>
                </a:lnTo>
                <a:lnTo>
                  <a:pt x="18646" y="8708"/>
                </a:lnTo>
                <a:lnTo>
                  <a:pt x="21126" y="11188"/>
                </a:lnTo>
                <a:lnTo>
                  <a:pt x="21296" y="11019"/>
                </a:lnTo>
                <a:lnTo>
                  <a:pt x="18745" y="8468"/>
                </a:lnTo>
                <a:lnTo>
                  <a:pt x="17626" y="8468"/>
                </a:lnTo>
                <a:lnTo>
                  <a:pt x="15859" y="6700"/>
                </a:lnTo>
                <a:lnTo>
                  <a:pt x="15859" y="5182"/>
                </a:lnTo>
                <a:lnTo>
                  <a:pt x="1067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a:off x="7" y="798330"/>
            <a:ext cx="1531871" cy="669497"/>
          </a:xfrm>
          <a:custGeom>
            <a:avLst/>
            <a:gdLst/>
            <a:ahLst/>
            <a:cxnLst/>
            <a:rect l="l" t="t" r="r" b="b"/>
            <a:pathLst>
              <a:path w="16909" h="7390" extrusionOk="0">
                <a:moveTo>
                  <a:pt x="1" y="1"/>
                </a:moveTo>
                <a:lnTo>
                  <a:pt x="1" y="241"/>
                </a:lnTo>
                <a:lnTo>
                  <a:pt x="3789" y="241"/>
                </a:lnTo>
                <a:lnTo>
                  <a:pt x="5417" y="1868"/>
                </a:lnTo>
                <a:lnTo>
                  <a:pt x="11218" y="1868"/>
                </a:lnTo>
                <a:lnTo>
                  <a:pt x="16739" y="7389"/>
                </a:lnTo>
                <a:lnTo>
                  <a:pt x="16908" y="7220"/>
                </a:lnTo>
                <a:lnTo>
                  <a:pt x="11317" y="1628"/>
                </a:lnTo>
                <a:lnTo>
                  <a:pt x="5516" y="1628"/>
                </a:lnTo>
                <a:lnTo>
                  <a:pt x="38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1496365" y="1437297"/>
            <a:ext cx="106449" cy="106359"/>
          </a:xfrm>
          <a:custGeom>
            <a:avLst/>
            <a:gdLst/>
            <a:ahLst/>
            <a:cxnLst/>
            <a:rect l="l" t="t" r="r" b="b"/>
            <a:pathLst>
              <a:path w="1175" h="1174" extrusionOk="0">
                <a:moveTo>
                  <a:pt x="588" y="240"/>
                </a:moveTo>
                <a:cubicBezTo>
                  <a:pt x="779" y="240"/>
                  <a:pt x="935" y="396"/>
                  <a:pt x="935" y="587"/>
                </a:cubicBezTo>
                <a:cubicBezTo>
                  <a:pt x="935" y="779"/>
                  <a:pt x="779" y="934"/>
                  <a:pt x="588" y="934"/>
                </a:cubicBezTo>
                <a:cubicBezTo>
                  <a:pt x="396" y="934"/>
                  <a:pt x="240" y="779"/>
                  <a:pt x="240" y="587"/>
                </a:cubicBezTo>
                <a:cubicBezTo>
                  <a:pt x="240" y="396"/>
                  <a:pt x="396" y="240"/>
                  <a:pt x="588" y="240"/>
                </a:cubicBezTo>
                <a:close/>
                <a:moveTo>
                  <a:pt x="588" y="0"/>
                </a:moveTo>
                <a:cubicBezTo>
                  <a:pt x="264" y="0"/>
                  <a:pt x="1" y="264"/>
                  <a:pt x="1" y="587"/>
                </a:cubicBezTo>
                <a:cubicBezTo>
                  <a:pt x="1" y="911"/>
                  <a:pt x="264" y="1174"/>
                  <a:pt x="588" y="1174"/>
                </a:cubicBezTo>
                <a:cubicBezTo>
                  <a:pt x="912" y="1174"/>
                  <a:pt x="1174" y="911"/>
                  <a:pt x="1174" y="587"/>
                </a:cubicBezTo>
                <a:cubicBezTo>
                  <a:pt x="1174" y="264"/>
                  <a:pt x="912" y="0"/>
                  <a:pt x="5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2805281" y="1116228"/>
            <a:ext cx="84706" cy="84797"/>
          </a:xfrm>
          <a:custGeom>
            <a:avLst/>
            <a:gdLst/>
            <a:ahLst/>
            <a:cxnLst/>
            <a:rect l="l" t="t" r="r" b="b"/>
            <a:pathLst>
              <a:path w="935" h="936" extrusionOk="0">
                <a:moveTo>
                  <a:pt x="468" y="1"/>
                </a:moveTo>
                <a:cubicBezTo>
                  <a:pt x="210" y="1"/>
                  <a:pt x="1" y="210"/>
                  <a:pt x="1" y="468"/>
                </a:cubicBezTo>
                <a:cubicBezTo>
                  <a:pt x="1" y="726"/>
                  <a:pt x="210" y="935"/>
                  <a:pt x="468" y="935"/>
                </a:cubicBezTo>
                <a:cubicBezTo>
                  <a:pt x="726" y="935"/>
                  <a:pt x="935" y="726"/>
                  <a:pt x="935" y="468"/>
                </a:cubicBezTo>
                <a:cubicBezTo>
                  <a:pt x="935" y="210"/>
                  <a:pt x="726" y="1"/>
                  <a:pt x="4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210731"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315731" y="563508"/>
            <a:ext cx="71389" cy="71389"/>
          </a:xfrm>
          <a:custGeom>
            <a:avLst/>
            <a:gdLst/>
            <a:ahLst/>
            <a:cxnLst/>
            <a:rect l="l" t="t" r="r" b="b"/>
            <a:pathLst>
              <a:path w="788" h="788" extrusionOk="0">
                <a:moveTo>
                  <a:pt x="1" y="0"/>
                </a:moveTo>
                <a:lnTo>
                  <a:pt x="1" y="788"/>
                </a:lnTo>
                <a:lnTo>
                  <a:pt x="787" y="788"/>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420640" y="563508"/>
            <a:ext cx="71389" cy="71389"/>
          </a:xfrm>
          <a:custGeom>
            <a:avLst/>
            <a:gdLst/>
            <a:ahLst/>
            <a:cxnLst/>
            <a:rect l="l" t="t" r="r" b="b"/>
            <a:pathLst>
              <a:path w="788" h="788" extrusionOk="0">
                <a:moveTo>
                  <a:pt x="0" y="0"/>
                </a:moveTo>
                <a:lnTo>
                  <a:pt x="0"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525549" y="563508"/>
            <a:ext cx="71389" cy="71389"/>
          </a:xfrm>
          <a:custGeom>
            <a:avLst/>
            <a:gdLst/>
            <a:ahLst/>
            <a:cxnLst/>
            <a:rect l="l" t="t" r="r" b="b"/>
            <a:pathLst>
              <a:path w="788"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a:off x="630458"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96944" y="1236629"/>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169239"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205114"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241171"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279493" y="1236629"/>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
          <p:cNvSpPr/>
          <p:nvPr/>
        </p:nvSpPr>
        <p:spPr>
          <a:xfrm>
            <a:off x="308121"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
          <p:cNvSpPr/>
          <p:nvPr/>
        </p:nvSpPr>
        <p:spPr>
          <a:xfrm>
            <a:off x="424263" y="1236629"/>
            <a:ext cx="13680" cy="183998"/>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a:off x="355955"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a:off x="457602" y="1236629"/>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a:off x="603823" y="1011501"/>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a:off x="676118"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a:off x="711993"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a:off x="748050"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
          <p:cNvSpPr/>
          <p:nvPr/>
        </p:nvSpPr>
        <p:spPr>
          <a:xfrm>
            <a:off x="78637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
          <p:cNvSpPr/>
          <p:nvPr/>
        </p:nvSpPr>
        <p:spPr>
          <a:xfrm>
            <a:off x="815000"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
          <p:cNvSpPr/>
          <p:nvPr/>
        </p:nvSpPr>
        <p:spPr>
          <a:xfrm>
            <a:off x="93114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a:off x="862834"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
          <p:cNvSpPr/>
          <p:nvPr/>
        </p:nvSpPr>
        <p:spPr>
          <a:xfrm>
            <a:off x="964481" y="1011501"/>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
          <p:cNvSpPr/>
          <p:nvPr/>
        </p:nvSpPr>
        <p:spPr>
          <a:xfrm>
            <a:off x="59075"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a:off x="127293" y="291904"/>
            <a:ext cx="43939" cy="43848"/>
          </a:xfrm>
          <a:custGeom>
            <a:avLst/>
            <a:gdLst/>
            <a:ahLst/>
            <a:cxnLst/>
            <a:rect l="l" t="t" r="r" b="b"/>
            <a:pathLst>
              <a:path w="485" h="484" extrusionOk="0">
                <a:moveTo>
                  <a:pt x="243" y="80"/>
                </a:moveTo>
                <a:cubicBezTo>
                  <a:pt x="332" y="80"/>
                  <a:pt x="405" y="153"/>
                  <a:pt x="405" y="242"/>
                </a:cubicBezTo>
                <a:cubicBezTo>
                  <a:pt x="405" y="331"/>
                  <a:pt x="332" y="404"/>
                  <a:pt x="243" y="404"/>
                </a:cubicBezTo>
                <a:cubicBezTo>
                  <a:pt x="154" y="404"/>
                  <a:pt x="80" y="331"/>
                  <a:pt x="80" y="242"/>
                </a:cubicBezTo>
                <a:cubicBezTo>
                  <a:pt x="80" y="153"/>
                  <a:pt x="154" y="80"/>
                  <a:pt x="243" y="80"/>
                </a:cubicBezTo>
                <a:close/>
                <a:moveTo>
                  <a:pt x="243" y="0"/>
                </a:moveTo>
                <a:cubicBezTo>
                  <a:pt x="109" y="0"/>
                  <a:pt x="1" y="108"/>
                  <a:pt x="1" y="242"/>
                </a:cubicBezTo>
                <a:cubicBezTo>
                  <a:pt x="1" y="375"/>
                  <a:pt x="109" y="484"/>
                  <a:pt x="243" y="484"/>
                </a:cubicBezTo>
                <a:cubicBezTo>
                  <a:pt x="376" y="484"/>
                  <a:pt x="484" y="375"/>
                  <a:pt x="484" y="242"/>
                </a:cubicBezTo>
                <a:cubicBezTo>
                  <a:pt x="484" y="108"/>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
          <p:cNvSpPr/>
          <p:nvPr/>
        </p:nvSpPr>
        <p:spPr>
          <a:xfrm>
            <a:off x="202759" y="295528"/>
            <a:ext cx="36691" cy="36600"/>
          </a:xfrm>
          <a:custGeom>
            <a:avLst/>
            <a:gdLst/>
            <a:ahLst/>
            <a:cxnLst/>
            <a:rect l="l" t="t" r="r" b="b"/>
            <a:pathLst>
              <a:path w="405"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
          <p:cNvSpPr/>
          <p:nvPr/>
        </p:nvSpPr>
        <p:spPr>
          <a:xfrm>
            <a:off x="274691" y="295528"/>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
          <p:cNvSpPr/>
          <p:nvPr/>
        </p:nvSpPr>
        <p:spPr>
          <a:xfrm>
            <a:off x="346533"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
          <p:cNvSpPr/>
          <p:nvPr/>
        </p:nvSpPr>
        <p:spPr>
          <a:xfrm>
            <a:off x="418375" y="295528"/>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
          <p:cNvSpPr/>
          <p:nvPr/>
        </p:nvSpPr>
        <p:spPr>
          <a:xfrm>
            <a:off x="1393902"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
          <p:cNvSpPr/>
          <p:nvPr/>
        </p:nvSpPr>
        <p:spPr>
          <a:xfrm>
            <a:off x="1462120" y="143329"/>
            <a:ext cx="43939" cy="43939"/>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
          <p:cNvSpPr/>
          <p:nvPr/>
        </p:nvSpPr>
        <p:spPr>
          <a:xfrm>
            <a:off x="1537585" y="146952"/>
            <a:ext cx="36782" cy="366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
          <p:cNvSpPr/>
          <p:nvPr/>
        </p:nvSpPr>
        <p:spPr>
          <a:xfrm>
            <a:off x="1609518" y="146952"/>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
          <p:cNvSpPr/>
          <p:nvPr/>
        </p:nvSpPr>
        <p:spPr>
          <a:xfrm>
            <a:off x="1681360"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
          <p:cNvSpPr/>
          <p:nvPr/>
        </p:nvSpPr>
        <p:spPr>
          <a:xfrm>
            <a:off x="1753202" y="146952"/>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
          <p:cNvSpPr/>
          <p:nvPr/>
        </p:nvSpPr>
        <p:spPr>
          <a:xfrm>
            <a:off x="1859198" y="146952"/>
            <a:ext cx="36691" cy="366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
          <p:cNvSpPr/>
          <p:nvPr/>
        </p:nvSpPr>
        <p:spPr>
          <a:xfrm>
            <a:off x="7" y="717248"/>
            <a:ext cx="2635499" cy="656814"/>
          </a:xfrm>
          <a:custGeom>
            <a:avLst/>
            <a:gdLst/>
            <a:ahLst/>
            <a:cxnLst/>
            <a:rect l="l" t="t" r="r" b="b"/>
            <a:pathLst>
              <a:path w="29091" h="7250" extrusionOk="0">
                <a:moveTo>
                  <a:pt x="1" y="1"/>
                </a:moveTo>
                <a:lnTo>
                  <a:pt x="1" y="81"/>
                </a:lnTo>
                <a:lnTo>
                  <a:pt x="10781" y="81"/>
                </a:lnTo>
                <a:lnTo>
                  <a:pt x="17938" y="7237"/>
                </a:lnTo>
                <a:lnTo>
                  <a:pt x="17949" y="7250"/>
                </a:lnTo>
                <a:lnTo>
                  <a:pt x="29090" y="7250"/>
                </a:lnTo>
                <a:lnTo>
                  <a:pt x="29090" y="7169"/>
                </a:lnTo>
                <a:lnTo>
                  <a:pt x="17982" y="7169"/>
                </a:lnTo>
                <a:lnTo>
                  <a:pt x="108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
          <p:cNvSpPr/>
          <p:nvPr/>
        </p:nvSpPr>
        <p:spPr>
          <a:xfrm>
            <a:off x="7" y="161538"/>
            <a:ext cx="2222567" cy="635977"/>
          </a:xfrm>
          <a:custGeom>
            <a:avLst/>
            <a:gdLst/>
            <a:ahLst/>
            <a:cxnLst/>
            <a:rect l="l" t="t" r="r" b="b"/>
            <a:pathLst>
              <a:path w="24533" h="7020" extrusionOk="0">
                <a:moveTo>
                  <a:pt x="1" y="1"/>
                </a:moveTo>
                <a:lnTo>
                  <a:pt x="1" y="81"/>
                </a:lnTo>
                <a:lnTo>
                  <a:pt x="13460" y="81"/>
                </a:lnTo>
                <a:lnTo>
                  <a:pt x="20399" y="7019"/>
                </a:lnTo>
                <a:lnTo>
                  <a:pt x="24532" y="7019"/>
                </a:lnTo>
                <a:lnTo>
                  <a:pt x="24532" y="6940"/>
                </a:lnTo>
                <a:lnTo>
                  <a:pt x="20432" y="6940"/>
                </a:lnTo>
                <a:lnTo>
                  <a:pt x="134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
          <p:cNvSpPr/>
          <p:nvPr/>
        </p:nvSpPr>
        <p:spPr>
          <a:xfrm>
            <a:off x="7" y="911665"/>
            <a:ext cx="494830" cy="212264"/>
          </a:xfrm>
          <a:custGeom>
            <a:avLst/>
            <a:gdLst/>
            <a:ahLst/>
            <a:cxnLst/>
            <a:rect l="l" t="t" r="r" b="b"/>
            <a:pathLst>
              <a:path w="5462" h="2343" extrusionOk="0">
                <a:moveTo>
                  <a:pt x="1" y="1"/>
                </a:moveTo>
                <a:lnTo>
                  <a:pt x="1" y="81"/>
                </a:lnTo>
                <a:lnTo>
                  <a:pt x="3144" y="81"/>
                </a:lnTo>
                <a:lnTo>
                  <a:pt x="5406" y="2343"/>
                </a:lnTo>
                <a:lnTo>
                  <a:pt x="5461" y="2286"/>
                </a:lnTo>
                <a:lnTo>
                  <a:pt x="317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
          <p:cNvSpPr/>
          <p:nvPr/>
        </p:nvSpPr>
        <p:spPr>
          <a:xfrm>
            <a:off x="473910" y="1103092"/>
            <a:ext cx="36782" cy="36691"/>
          </a:xfrm>
          <a:custGeom>
            <a:avLst/>
            <a:gdLst/>
            <a:ahLst/>
            <a:cxnLst/>
            <a:rect l="l" t="t" r="r" b="b"/>
            <a:pathLst>
              <a:path w="406" h="405" extrusionOk="0">
                <a:moveTo>
                  <a:pt x="203" y="0"/>
                </a:moveTo>
                <a:cubicBezTo>
                  <a:pt x="91" y="0"/>
                  <a:pt x="1" y="91"/>
                  <a:pt x="1" y="203"/>
                </a:cubicBezTo>
                <a:cubicBezTo>
                  <a:pt x="1" y="314"/>
                  <a:pt x="91" y="404"/>
                  <a:pt x="203" y="404"/>
                </a:cubicBezTo>
                <a:cubicBezTo>
                  <a:pt x="314" y="404"/>
                  <a:pt x="405" y="314"/>
                  <a:pt x="405" y="203"/>
                </a:cubicBezTo>
                <a:cubicBezTo>
                  <a:pt x="405" y="91"/>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
          <p:cNvSpPr/>
          <p:nvPr/>
        </p:nvSpPr>
        <p:spPr>
          <a:xfrm flipH="1">
            <a:off x="7304929" y="3243037"/>
            <a:ext cx="1875812" cy="1003243"/>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
          <p:cNvSpPr/>
          <p:nvPr/>
        </p:nvSpPr>
        <p:spPr>
          <a:xfrm flipH="1">
            <a:off x="7422079" y="4047407"/>
            <a:ext cx="1758662" cy="623003"/>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
          <p:cNvSpPr/>
          <p:nvPr/>
        </p:nvSpPr>
        <p:spPr>
          <a:xfrm flipH="1">
            <a:off x="7354958" y="4167212"/>
            <a:ext cx="97404" cy="97487"/>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
          <p:cNvSpPr/>
          <p:nvPr/>
        </p:nvSpPr>
        <p:spPr>
          <a:xfrm flipH="1">
            <a:off x="6623185" y="3666420"/>
            <a:ext cx="2557556" cy="1149764"/>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
          <p:cNvSpPr/>
          <p:nvPr/>
        </p:nvSpPr>
        <p:spPr>
          <a:xfrm flipH="1">
            <a:off x="7258467" y="3538816"/>
            <a:ext cx="1922274" cy="992457"/>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
          <p:cNvSpPr/>
          <p:nvPr/>
        </p:nvSpPr>
        <p:spPr>
          <a:xfrm flipH="1">
            <a:off x="7697365" y="3744575"/>
            <a:ext cx="77575" cy="77658"/>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
          <p:cNvSpPr/>
          <p:nvPr/>
        </p:nvSpPr>
        <p:spPr>
          <a:xfrm flipH="1">
            <a:off x="6594312" y="3627591"/>
            <a:ext cx="77575" cy="77658"/>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
          <p:cNvSpPr/>
          <p:nvPr/>
        </p:nvSpPr>
        <p:spPr>
          <a:xfrm flipH="1">
            <a:off x="8239641"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
          <p:cNvSpPr/>
          <p:nvPr/>
        </p:nvSpPr>
        <p:spPr>
          <a:xfrm flipH="1">
            <a:off x="8143481" y="4758604"/>
            <a:ext cx="65461" cy="65295"/>
          </a:xfrm>
          <a:custGeom>
            <a:avLst/>
            <a:gdLst/>
            <a:ahLst/>
            <a:cxnLst/>
            <a:rect l="l" t="t" r="r" b="b"/>
            <a:pathLst>
              <a:path w="789" h="787" extrusionOk="0">
                <a:moveTo>
                  <a:pt x="1" y="0"/>
                </a:moveTo>
                <a:lnTo>
                  <a:pt x="1" y="787"/>
                </a:lnTo>
                <a:lnTo>
                  <a:pt x="789" y="787"/>
                </a:lnTo>
                <a:lnTo>
                  <a:pt x="7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
          <p:cNvSpPr/>
          <p:nvPr/>
        </p:nvSpPr>
        <p:spPr>
          <a:xfrm flipH="1">
            <a:off x="8047405" y="4758604"/>
            <a:ext cx="65378" cy="65295"/>
          </a:xfrm>
          <a:custGeom>
            <a:avLst/>
            <a:gdLst/>
            <a:ahLst/>
            <a:cxnLst/>
            <a:rect l="l" t="t" r="r" b="b"/>
            <a:pathLst>
              <a:path w="788" h="787" extrusionOk="0">
                <a:moveTo>
                  <a:pt x="1" y="0"/>
                </a:moveTo>
                <a:lnTo>
                  <a:pt x="1"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
          <p:cNvSpPr/>
          <p:nvPr/>
        </p:nvSpPr>
        <p:spPr>
          <a:xfrm flipH="1">
            <a:off x="7951329" y="4758604"/>
            <a:ext cx="65378" cy="65295"/>
          </a:xfrm>
          <a:custGeom>
            <a:avLst/>
            <a:gdLst/>
            <a:ahLst/>
            <a:cxnLst/>
            <a:rect l="l" t="t" r="r" b="b"/>
            <a:pathLst>
              <a:path w="788"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
          <p:cNvSpPr/>
          <p:nvPr/>
        </p:nvSpPr>
        <p:spPr>
          <a:xfrm flipH="1">
            <a:off x="7855252"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
          <p:cNvSpPr/>
          <p:nvPr/>
        </p:nvSpPr>
        <p:spPr>
          <a:xfrm flipH="1">
            <a:off x="9018457" y="3951579"/>
            <a:ext cx="65295" cy="65461"/>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
          <p:cNvSpPr/>
          <p:nvPr/>
        </p:nvSpPr>
        <p:spPr>
          <a:xfrm flipH="1">
            <a:off x="8922297" y="3951579"/>
            <a:ext cx="65461" cy="65461"/>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
          <p:cNvSpPr/>
          <p:nvPr/>
        </p:nvSpPr>
        <p:spPr>
          <a:xfrm flipH="1">
            <a:off x="8826221" y="3951579"/>
            <a:ext cx="65378" cy="65461"/>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
          <p:cNvSpPr/>
          <p:nvPr/>
        </p:nvSpPr>
        <p:spPr>
          <a:xfrm flipH="1">
            <a:off x="8730144" y="3951579"/>
            <a:ext cx="65378" cy="65461"/>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
          <p:cNvSpPr/>
          <p:nvPr/>
        </p:nvSpPr>
        <p:spPr>
          <a:xfrm flipH="1">
            <a:off x="8634068" y="3951579"/>
            <a:ext cx="65378" cy="65461"/>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
          <p:cNvSpPr/>
          <p:nvPr/>
        </p:nvSpPr>
        <p:spPr>
          <a:xfrm flipH="1">
            <a:off x="9113869"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
          <p:cNvSpPr/>
          <p:nvPr/>
        </p:nvSpPr>
        <p:spPr>
          <a:xfrm flipH="1">
            <a:off x="9047661"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
          <p:cNvSpPr/>
          <p:nvPr/>
        </p:nvSpPr>
        <p:spPr>
          <a:xfrm flipH="1">
            <a:off x="9014806"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
          <p:cNvSpPr/>
          <p:nvPr/>
        </p:nvSpPr>
        <p:spPr>
          <a:xfrm flipH="1">
            <a:off x="8981868" y="4295895"/>
            <a:ext cx="12528" cy="168507"/>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
          <p:cNvSpPr/>
          <p:nvPr/>
        </p:nvSpPr>
        <p:spPr>
          <a:xfrm flipH="1">
            <a:off x="8946690"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
          <p:cNvSpPr/>
          <p:nvPr/>
        </p:nvSpPr>
        <p:spPr>
          <a:xfrm flipH="1">
            <a:off x="8920472"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
          <p:cNvSpPr/>
          <p:nvPr/>
        </p:nvSpPr>
        <p:spPr>
          <a:xfrm flipH="1">
            <a:off x="8814108"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
          <p:cNvSpPr/>
          <p:nvPr/>
        </p:nvSpPr>
        <p:spPr>
          <a:xfrm flipH="1">
            <a:off x="8876748"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
          <p:cNvSpPr/>
          <p:nvPr/>
        </p:nvSpPr>
        <p:spPr>
          <a:xfrm flipH="1">
            <a:off x="8783576"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
          <p:cNvSpPr/>
          <p:nvPr/>
        </p:nvSpPr>
        <p:spPr>
          <a:xfrm flipH="1">
            <a:off x="862743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
          <p:cNvSpPr/>
          <p:nvPr/>
        </p:nvSpPr>
        <p:spPr>
          <a:xfrm flipH="1">
            <a:off x="8541725"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
          <p:cNvSpPr/>
          <p:nvPr/>
        </p:nvSpPr>
        <p:spPr>
          <a:xfrm flipH="1">
            <a:off x="8499163"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
          <p:cNvSpPr/>
          <p:nvPr/>
        </p:nvSpPr>
        <p:spPr>
          <a:xfrm flipH="1">
            <a:off x="845660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
          <p:cNvSpPr/>
          <p:nvPr/>
        </p:nvSpPr>
        <p:spPr>
          <a:xfrm flipH="1">
            <a:off x="8411051" y="3215824"/>
            <a:ext cx="16262" cy="47457"/>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
          <p:cNvSpPr/>
          <p:nvPr/>
        </p:nvSpPr>
        <p:spPr>
          <a:xfrm flipH="1">
            <a:off x="8377118"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
          <p:cNvSpPr/>
          <p:nvPr/>
        </p:nvSpPr>
        <p:spPr>
          <a:xfrm flipH="1">
            <a:off x="8239641" y="3215824"/>
            <a:ext cx="16096" cy="47457"/>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
          <p:cNvSpPr/>
          <p:nvPr/>
        </p:nvSpPr>
        <p:spPr>
          <a:xfrm flipH="1">
            <a:off x="8320534"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
          <p:cNvSpPr/>
          <p:nvPr/>
        </p:nvSpPr>
        <p:spPr>
          <a:xfrm flipH="1">
            <a:off x="8199982"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
          <p:cNvSpPr/>
          <p:nvPr/>
        </p:nvSpPr>
        <p:spPr>
          <a:xfrm flipH="1">
            <a:off x="8001607" y="3028317"/>
            <a:ext cx="1229329" cy="294784"/>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flipH="1">
            <a:off x="7984764" y="3302939"/>
            <a:ext cx="33602" cy="33602"/>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
          <p:cNvSpPr/>
          <p:nvPr/>
        </p:nvSpPr>
        <p:spPr>
          <a:xfrm flipH="1">
            <a:off x="8056946" y="3089049"/>
            <a:ext cx="1229412" cy="294784"/>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flipH="1">
            <a:off x="8040187" y="3363672"/>
            <a:ext cx="33602" cy="33602"/>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flipH="1">
            <a:off x="8112368" y="3149699"/>
            <a:ext cx="1229412" cy="294784"/>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flipH="1">
            <a:off x="8088391" y="3424321"/>
            <a:ext cx="33602" cy="33685"/>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flipH="1">
            <a:off x="8167791" y="3210431"/>
            <a:ext cx="1229412" cy="294784"/>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flipH="1">
            <a:off x="8151114" y="3485053"/>
            <a:ext cx="33519" cy="33602"/>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p:nvPr/>
        </p:nvSpPr>
        <p:spPr>
          <a:xfrm flipH="1">
            <a:off x="9043347" y="3578392"/>
            <a:ext cx="33602" cy="33602"/>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
          <p:cNvSpPr/>
          <p:nvPr/>
        </p:nvSpPr>
        <p:spPr>
          <a:xfrm flipH="1">
            <a:off x="8974235" y="3574990"/>
            <a:ext cx="40239" cy="40322"/>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
          <p:cNvSpPr/>
          <p:nvPr/>
        </p:nvSpPr>
        <p:spPr>
          <a:xfrm flipH="1">
            <a:off x="8911760" y="3578392"/>
            <a:ext cx="33602" cy="33602"/>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
          <p:cNvSpPr/>
          <p:nvPr/>
        </p:nvSpPr>
        <p:spPr>
          <a:xfrm flipH="1">
            <a:off x="8845967" y="3578392"/>
            <a:ext cx="33602" cy="33602"/>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
          <p:cNvSpPr/>
          <p:nvPr/>
        </p:nvSpPr>
        <p:spPr>
          <a:xfrm flipH="1">
            <a:off x="8780091" y="3578392"/>
            <a:ext cx="33602" cy="33602"/>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
          <p:cNvSpPr/>
          <p:nvPr/>
        </p:nvSpPr>
        <p:spPr>
          <a:xfrm flipH="1">
            <a:off x="8714298" y="3578392"/>
            <a:ext cx="33685" cy="33602"/>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
          <p:cNvSpPr/>
          <p:nvPr/>
        </p:nvSpPr>
        <p:spPr>
          <a:xfrm flipH="1">
            <a:off x="8099094" y="3967509"/>
            <a:ext cx="33602" cy="33602"/>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
          <p:cNvSpPr/>
          <p:nvPr/>
        </p:nvSpPr>
        <p:spPr>
          <a:xfrm flipH="1">
            <a:off x="8029982"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
          <p:cNvSpPr/>
          <p:nvPr/>
        </p:nvSpPr>
        <p:spPr>
          <a:xfrm flipH="1">
            <a:off x="7967424" y="3967509"/>
            <a:ext cx="33685" cy="33602"/>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
          <p:cNvSpPr/>
          <p:nvPr/>
        </p:nvSpPr>
        <p:spPr>
          <a:xfrm flipH="1">
            <a:off x="7901631" y="3967509"/>
            <a:ext cx="33685" cy="33602"/>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
          <p:cNvSpPr/>
          <p:nvPr/>
        </p:nvSpPr>
        <p:spPr>
          <a:xfrm flipH="1">
            <a:off x="7832602" y="3964190"/>
            <a:ext cx="40156" cy="40239"/>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
          <p:cNvSpPr/>
          <p:nvPr/>
        </p:nvSpPr>
        <p:spPr>
          <a:xfrm flipH="1">
            <a:off x="7766726"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
          <p:cNvSpPr/>
          <p:nvPr/>
        </p:nvSpPr>
        <p:spPr>
          <a:xfrm flipH="1">
            <a:off x="8847129" y="4875174"/>
            <a:ext cx="33602" cy="33519"/>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
          <p:cNvSpPr/>
          <p:nvPr/>
        </p:nvSpPr>
        <p:spPr>
          <a:xfrm flipH="1">
            <a:off x="8778017" y="4871772"/>
            <a:ext cx="40156" cy="40239"/>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
          <p:cNvSpPr/>
          <p:nvPr/>
        </p:nvSpPr>
        <p:spPr>
          <a:xfrm flipH="1">
            <a:off x="8712141" y="4871772"/>
            <a:ext cx="40322" cy="40239"/>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
          <p:cNvSpPr/>
          <p:nvPr/>
        </p:nvSpPr>
        <p:spPr>
          <a:xfrm flipH="1">
            <a:off x="8649666" y="4875174"/>
            <a:ext cx="33602" cy="33519"/>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
          <p:cNvSpPr/>
          <p:nvPr/>
        </p:nvSpPr>
        <p:spPr>
          <a:xfrm flipH="1">
            <a:off x="8580554" y="4871772"/>
            <a:ext cx="40239" cy="40239"/>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
          <p:cNvSpPr/>
          <p:nvPr/>
        </p:nvSpPr>
        <p:spPr>
          <a:xfrm flipH="1">
            <a:off x="8517997" y="4875174"/>
            <a:ext cx="33602" cy="33519"/>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
          <p:cNvSpPr/>
          <p:nvPr/>
        </p:nvSpPr>
        <p:spPr>
          <a:xfrm flipH="1">
            <a:off x="6791111" y="3774195"/>
            <a:ext cx="2389630" cy="135984"/>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
          <p:cNvSpPr/>
          <p:nvPr/>
        </p:nvSpPr>
        <p:spPr>
          <a:xfrm flipH="1">
            <a:off x="7008154" y="3669324"/>
            <a:ext cx="2225188" cy="176223"/>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
          <p:cNvSpPr txBox="1"/>
          <p:nvPr/>
        </p:nvSpPr>
        <p:spPr>
          <a:xfrm>
            <a:off x="812681" y="2408682"/>
            <a:ext cx="7623427" cy="996573"/>
          </a:xfrm>
          <a:prstGeom prst="rect">
            <a:avLst/>
          </a:prstGeom>
          <a:noFill/>
          <a:ln>
            <a:noFill/>
          </a:ln>
        </p:spPr>
        <p:txBody>
          <a:bodyPr spcFirstLastPara="1" wrap="square" lIns="91425" tIns="91425" rIns="91425" bIns="91425" anchor="b" anchorCtr="0">
            <a:noAutofit/>
          </a:bodyPr>
          <a:lstStyle/>
          <a:p>
            <a:pPr marL="0" marR="0" lvl="0" indent="0" algn="ctr" rtl="0">
              <a:lnSpc>
                <a:spcPct val="80000"/>
              </a:lnSpc>
              <a:spcBef>
                <a:spcPts val="0"/>
              </a:spcBef>
              <a:spcAft>
                <a:spcPts val="0"/>
              </a:spcAft>
              <a:buClr>
                <a:schemeClr val="lt1"/>
              </a:buClr>
              <a:buSzPts val="3800"/>
              <a:buFont typeface="Saira"/>
              <a:buNone/>
            </a:pPr>
            <a:r>
              <a:rPr lang="en-US" sz="4400" b="1" i="0" u="none" strike="noStrike" cap="none" dirty="0">
                <a:solidFill>
                  <a:schemeClr val="lt2"/>
                </a:solidFill>
                <a:latin typeface="Times New Roman"/>
                <a:ea typeface="Times New Roman"/>
                <a:cs typeface="Times New Roman"/>
                <a:sym typeface="Times New Roman"/>
              </a:rPr>
              <a:t>Môn </a:t>
            </a:r>
            <a:r>
              <a:rPr lang="en-US" sz="4400" b="1" i="0" u="none" strike="noStrike" cap="none" dirty="0" err="1">
                <a:solidFill>
                  <a:schemeClr val="lt2"/>
                </a:solidFill>
                <a:latin typeface="Times New Roman"/>
                <a:ea typeface="Times New Roman"/>
                <a:cs typeface="Times New Roman"/>
                <a:sym typeface="Times New Roman"/>
              </a:rPr>
              <a:t>học</a:t>
            </a:r>
            <a:r>
              <a:rPr lang="en-US" sz="4400" b="1" i="0" u="none" strike="noStrike" cap="none" dirty="0">
                <a:solidFill>
                  <a:schemeClr val="lt2"/>
                </a:solidFill>
                <a:latin typeface="Times New Roman"/>
                <a:ea typeface="Times New Roman"/>
                <a:cs typeface="Times New Roman"/>
                <a:sym typeface="Times New Roman"/>
              </a:rPr>
              <a:t>: </a:t>
            </a:r>
            <a:r>
              <a:rPr lang="en-US" sz="4400" b="1" i="0" u="none" strike="noStrike" cap="none" dirty="0" err="1">
                <a:solidFill>
                  <a:schemeClr val="lt2"/>
                </a:solidFill>
                <a:latin typeface="Times New Roman"/>
                <a:ea typeface="Times New Roman"/>
                <a:cs typeface="Times New Roman"/>
                <a:sym typeface="Times New Roman"/>
              </a:rPr>
              <a:t>Điện</a:t>
            </a:r>
            <a:r>
              <a:rPr lang="en-US" sz="4400" b="1" i="0" u="none" strike="noStrike" cap="none" dirty="0">
                <a:solidFill>
                  <a:schemeClr val="lt2"/>
                </a:solidFill>
                <a:latin typeface="Times New Roman"/>
                <a:ea typeface="Times New Roman"/>
                <a:cs typeface="Times New Roman"/>
                <a:sym typeface="Times New Roman"/>
              </a:rPr>
              <a:t> </a:t>
            </a:r>
            <a:r>
              <a:rPr lang="en-US" sz="4400" b="1" i="0" u="none" strike="noStrike" cap="none" dirty="0" err="1">
                <a:solidFill>
                  <a:schemeClr val="lt2"/>
                </a:solidFill>
                <a:latin typeface="Times New Roman"/>
                <a:ea typeface="Times New Roman"/>
                <a:cs typeface="Times New Roman"/>
                <a:sym typeface="Times New Roman"/>
              </a:rPr>
              <a:t>tử</a:t>
            </a:r>
            <a:endParaRPr sz="4400" b="1" i="0" u="none" strike="noStrike" cap="none" dirty="0">
              <a:solidFill>
                <a:schemeClr val="lt2"/>
              </a:solidFill>
              <a:latin typeface="Times New Roman"/>
              <a:ea typeface="Times New Roman"/>
              <a:cs typeface="Times New Roman"/>
              <a:sym typeface="Times New Roman"/>
            </a:endParaRPr>
          </a:p>
        </p:txBody>
      </p:sp>
      <p:sp>
        <p:nvSpPr>
          <p:cNvPr id="534" name="Google Shape;534;p1"/>
          <p:cNvSpPr txBox="1"/>
          <p:nvPr/>
        </p:nvSpPr>
        <p:spPr>
          <a:xfrm>
            <a:off x="1688486" y="3348976"/>
            <a:ext cx="5970300" cy="770883"/>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2400" dirty="0" err="1">
                <a:solidFill>
                  <a:schemeClr val="tx2"/>
                </a:solidFill>
              </a:rPr>
              <a:t>Thực</a:t>
            </a:r>
            <a:r>
              <a:rPr lang="en-US" sz="2400" dirty="0">
                <a:solidFill>
                  <a:schemeClr val="tx2"/>
                </a:solidFill>
              </a:rPr>
              <a:t> </a:t>
            </a:r>
            <a:r>
              <a:rPr lang="en-US" sz="2400" dirty="0" err="1">
                <a:solidFill>
                  <a:schemeClr val="tx2"/>
                </a:solidFill>
              </a:rPr>
              <a:t>hiện</a:t>
            </a:r>
            <a:r>
              <a:rPr lang="en-US" sz="2400" dirty="0">
                <a:solidFill>
                  <a:schemeClr val="tx2"/>
                </a:solidFill>
              </a:rPr>
              <a:t>: </a:t>
            </a:r>
            <a:r>
              <a:rPr lang="en-US" sz="2400" u="none" strike="noStrike" cap="none" dirty="0">
                <a:solidFill>
                  <a:schemeClr val="tx2"/>
                </a:solidFill>
              </a:rPr>
              <a:t>Bùi </a:t>
            </a:r>
            <a:r>
              <a:rPr lang="en-US" sz="2400" u="none" strike="noStrike" cap="none" dirty="0" err="1">
                <a:solidFill>
                  <a:schemeClr val="tx2"/>
                </a:solidFill>
              </a:rPr>
              <a:t>Nguyễn</a:t>
            </a:r>
            <a:r>
              <a:rPr lang="en-US" sz="2400" u="none" strike="noStrike" cap="none" dirty="0">
                <a:solidFill>
                  <a:schemeClr val="tx2"/>
                </a:solidFill>
              </a:rPr>
              <a:t> Anh Duy</a:t>
            </a:r>
          </a:p>
          <a:p>
            <a:pPr marL="0" marR="0" lvl="0" indent="0" algn="ctr" rtl="0">
              <a:lnSpc>
                <a:spcPct val="100000"/>
              </a:lnSpc>
              <a:spcBef>
                <a:spcPts val="0"/>
              </a:spcBef>
              <a:spcAft>
                <a:spcPts val="0"/>
              </a:spcAft>
              <a:buNone/>
            </a:pPr>
            <a:endParaRPr lang="en-US" sz="2400" u="none" strike="noStrike" cap="none" dirty="0">
              <a:solidFill>
                <a:schemeClr val="tx2"/>
              </a:solidFill>
            </a:endParaRPr>
          </a:p>
        </p:txBody>
      </p:sp>
      <p:sp>
        <p:nvSpPr>
          <p:cNvPr id="535" name="Google Shape;535;p1"/>
          <p:cNvSpPr txBox="1"/>
          <p:nvPr/>
        </p:nvSpPr>
        <p:spPr>
          <a:xfrm>
            <a:off x="2771217" y="327067"/>
            <a:ext cx="3479480" cy="517833"/>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3800"/>
              <a:buFont typeface="Saira"/>
              <a:buNone/>
            </a:pPr>
            <a:r>
              <a:rPr lang="en-US" sz="1400" b="1" i="0" u="none" strike="noStrike" cap="none">
                <a:solidFill>
                  <a:schemeClr val="lt2"/>
                </a:solidFill>
                <a:latin typeface="Times New Roman"/>
                <a:ea typeface="Times New Roman"/>
                <a:cs typeface="Times New Roman"/>
                <a:sym typeface="Times New Roman"/>
              </a:rPr>
              <a:t>Trường Đại học Khoa học Tự nhiên</a:t>
            </a:r>
            <a:endParaRPr sz="1400" b="1" i="0" u="none" strike="noStrike" cap="none">
              <a:solidFill>
                <a:schemeClr val="lt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800"/>
              <a:buFont typeface="Saira"/>
              <a:buNone/>
            </a:pPr>
            <a:r>
              <a:rPr lang="en-US" sz="1400" b="1" i="0" u="none" strike="noStrike" cap="none">
                <a:solidFill>
                  <a:schemeClr val="lt2"/>
                </a:solidFill>
                <a:latin typeface="Times New Roman"/>
                <a:ea typeface="Times New Roman"/>
                <a:cs typeface="Times New Roman"/>
                <a:sym typeface="Times New Roman"/>
              </a:rPr>
              <a:t>Khoa Điện tử Viễn thông</a:t>
            </a:r>
            <a:endParaRPr sz="1400" b="1" i="0" u="none" strike="noStrike" cap="none">
              <a:solidFill>
                <a:schemeClr val="lt2"/>
              </a:solidFill>
              <a:latin typeface="Times New Roman"/>
              <a:ea typeface="Times New Roman"/>
              <a:cs typeface="Times New Roman"/>
              <a:sym typeface="Times New Roman"/>
            </a:endParaRPr>
          </a:p>
        </p:txBody>
      </p:sp>
      <p:sp>
        <p:nvSpPr>
          <p:cNvPr id="536" name="Google Shape;536;p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01"/>
        <p:cNvGrpSpPr/>
        <p:nvPr/>
      </p:nvGrpSpPr>
      <p:grpSpPr>
        <a:xfrm>
          <a:off x="0" y="0"/>
          <a:ext cx="0" cy="0"/>
          <a:chOff x="0" y="0"/>
          <a:chExt cx="0" cy="0"/>
        </a:xfrm>
      </p:grpSpPr>
      <p:sp>
        <p:nvSpPr>
          <p:cNvPr id="802" name="Google Shape;802;p9"/>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Định nghĩa</a:t>
            </a:r>
            <a:endParaRPr/>
          </a:p>
        </p:txBody>
      </p:sp>
      <p:sp>
        <p:nvSpPr>
          <p:cNvPr id="803" name="Google Shape;803;p9"/>
          <p:cNvSpPr/>
          <p:nvPr/>
        </p:nvSpPr>
        <p:spPr>
          <a:xfrm>
            <a:off x="255012" y="1152400"/>
            <a:ext cx="8633975" cy="2513509"/>
          </a:xfrm>
          <a:prstGeom prst="rect">
            <a:avLst/>
          </a:prstGeom>
          <a:noFill/>
          <a:ln>
            <a:noFill/>
          </a:ln>
        </p:spPr>
        <p:txBody>
          <a:bodyPr spcFirstLastPara="1" wrap="square" lIns="91425" tIns="45700" rIns="91425" bIns="45700" anchor="t" anchorCtr="0">
            <a:spAutoFit/>
          </a:bodyPr>
          <a:lstStyle/>
          <a:p>
            <a:pPr marL="0" marR="0" lvl="0" indent="228600" algn="just" rtl="0">
              <a:lnSpc>
                <a:spcPct val="100000"/>
              </a:lnSpc>
              <a:spcBef>
                <a:spcPts val="0"/>
              </a:spcBef>
              <a:spcAft>
                <a:spcPts val="0"/>
              </a:spcAft>
              <a:buNone/>
            </a:pPr>
            <a:r>
              <a:rPr lang="en-US" sz="1600" b="0" i="0" u="none" strike="noStrike" cap="none">
                <a:solidFill>
                  <a:schemeClr val="accent6"/>
                </a:solidFill>
                <a:latin typeface="Tahoma"/>
                <a:ea typeface="Tahoma"/>
                <a:cs typeface="Tahoma"/>
                <a:sym typeface="Tahoma"/>
              </a:rPr>
              <a:t>Thiết bị đếm bước chân là một công cụ đo lường sự vận động của cơ thể thông qua việc đếm số bước di chuyển của người sử dụng trong một khoảng thời gian nhất định. Việc sở hữu một thiết bị đếm bước chân hoặc sử dụng các ứng dụng liên quan có nhiều lợi ích bao gồm:</a:t>
            </a:r>
            <a:endParaRPr sz="1600" b="0" i="0" u="none" strike="noStrike" cap="none">
              <a:solidFill>
                <a:schemeClr val="accent6"/>
              </a:solidFill>
              <a:latin typeface="Calibri"/>
              <a:ea typeface="Calibri"/>
              <a:cs typeface="Calibri"/>
              <a:sym typeface="Calibri"/>
            </a:endParaRPr>
          </a:p>
          <a:p>
            <a:pPr marL="342900" marR="0" lvl="0" indent="-342900" algn="just" rtl="0">
              <a:lnSpc>
                <a:spcPct val="150000"/>
              </a:lnSpc>
              <a:spcBef>
                <a:spcPts val="800"/>
              </a:spcBef>
              <a:spcAft>
                <a:spcPts val="0"/>
              </a:spcAft>
              <a:buClr>
                <a:srgbClr val="000000"/>
              </a:buClr>
              <a:buSzPts val="1600"/>
              <a:buFont typeface="Noto Sans Symbols"/>
              <a:buChar char="❖"/>
            </a:pPr>
            <a:r>
              <a:rPr lang="en-US" sz="1600" b="0" i="1" u="none" strike="noStrike" cap="none">
                <a:solidFill>
                  <a:schemeClr val="accent6"/>
                </a:solidFill>
                <a:latin typeface="Tahoma"/>
                <a:ea typeface="Tahoma"/>
                <a:cs typeface="Tahoma"/>
                <a:sym typeface="Tahoma"/>
              </a:rPr>
              <a:t>Giữ một mức độ hoạt động vật lý hàng ngày tối thiểu</a:t>
            </a:r>
            <a:endParaRPr sz="1600" b="0" i="0" u="none" strike="noStrike" cap="none">
              <a:solidFill>
                <a:schemeClr val="accent6"/>
              </a:solidFill>
              <a:latin typeface="Tahoma"/>
              <a:ea typeface="Tahoma"/>
              <a:cs typeface="Tahoma"/>
              <a:sym typeface="Tahoma"/>
            </a:endParaRPr>
          </a:p>
          <a:p>
            <a:pPr marL="342900" marR="0" lvl="0" indent="-342900" algn="just" rtl="0">
              <a:lnSpc>
                <a:spcPct val="150000"/>
              </a:lnSpc>
              <a:spcBef>
                <a:spcPts val="0"/>
              </a:spcBef>
              <a:spcAft>
                <a:spcPts val="0"/>
              </a:spcAft>
              <a:buClr>
                <a:srgbClr val="000000"/>
              </a:buClr>
              <a:buSzPts val="1600"/>
              <a:buFont typeface="Noto Sans Symbols"/>
              <a:buChar char="❖"/>
            </a:pPr>
            <a:r>
              <a:rPr lang="en-US" sz="1600" b="0" i="1" u="none" strike="noStrike" cap="none">
                <a:solidFill>
                  <a:schemeClr val="accent6"/>
                </a:solidFill>
                <a:latin typeface="Tahoma"/>
                <a:ea typeface="Tahoma"/>
                <a:cs typeface="Tahoma"/>
                <a:sym typeface="Tahoma"/>
              </a:rPr>
              <a:t>Kiểm soát lượng calo tiêu thụ</a:t>
            </a:r>
            <a:endParaRPr sz="1600" b="0" i="0" u="none" strike="noStrike" cap="none">
              <a:solidFill>
                <a:schemeClr val="accent6"/>
              </a:solidFill>
              <a:latin typeface="Calibri"/>
              <a:ea typeface="Calibri"/>
              <a:cs typeface="Calibri"/>
              <a:sym typeface="Calibri"/>
            </a:endParaRPr>
          </a:p>
          <a:p>
            <a:pPr marL="342900" marR="0" lvl="0" indent="-342900" algn="just" rtl="0">
              <a:lnSpc>
                <a:spcPct val="150000"/>
              </a:lnSpc>
              <a:spcBef>
                <a:spcPts val="0"/>
              </a:spcBef>
              <a:spcAft>
                <a:spcPts val="0"/>
              </a:spcAft>
              <a:buClr>
                <a:srgbClr val="000000"/>
              </a:buClr>
              <a:buSzPts val="1600"/>
              <a:buFont typeface="Noto Sans Symbols"/>
              <a:buChar char="❖"/>
            </a:pPr>
            <a:r>
              <a:rPr lang="en-US" sz="1600" b="0" i="1" u="none" strike="noStrike" cap="none">
                <a:solidFill>
                  <a:schemeClr val="accent6"/>
                </a:solidFill>
                <a:latin typeface="Tahoma"/>
                <a:ea typeface="Tahoma"/>
                <a:cs typeface="Tahoma"/>
                <a:sym typeface="Tahoma"/>
              </a:rPr>
              <a:t>Cải thiện sức khỏe toàn diện</a:t>
            </a:r>
            <a:endParaRPr sz="1600" b="0" i="1" u="none" strike="noStrike" cap="none">
              <a:solidFill>
                <a:schemeClr val="accent6"/>
              </a:solidFill>
              <a:latin typeface="Tahoma"/>
              <a:ea typeface="Tahoma"/>
              <a:cs typeface="Tahoma"/>
              <a:sym typeface="Tahoma"/>
            </a:endParaRPr>
          </a:p>
          <a:p>
            <a:pPr marL="342900" marR="0" lvl="0" indent="-342900" algn="just" rtl="0">
              <a:lnSpc>
                <a:spcPct val="150000"/>
              </a:lnSpc>
              <a:spcBef>
                <a:spcPts val="800"/>
              </a:spcBef>
              <a:spcAft>
                <a:spcPts val="0"/>
              </a:spcAft>
              <a:buClr>
                <a:srgbClr val="000000"/>
              </a:buClr>
              <a:buSzPts val="1600"/>
              <a:buFont typeface="Noto Sans Symbols"/>
              <a:buChar char="❖"/>
            </a:pPr>
            <a:r>
              <a:rPr lang="en-US" sz="1600" b="0" i="1" u="none" strike="noStrike" cap="none">
                <a:solidFill>
                  <a:schemeClr val="accent6"/>
                </a:solidFill>
                <a:latin typeface="Tahoma"/>
                <a:ea typeface="Tahoma"/>
                <a:cs typeface="Tahoma"/>
                <a:sym typeface="Tahoma"/>
              </a:rPr>
              <a:t>Theo dõi tiến trình tập luyện</a:t>
            </a:r>
            <a:endParaRPr sz="1600" b="0" i="0" u="none" strike="noStrike" cap="none">
              <a:solidFill>
                <a:schemeClr val="accent6"/>
              </a:solidFill>
              <a:latin typeface="Tahoma"/>
              <a:ea typeface="Tahoma"/>
              <a:cs typeface="Tahoma"/>
              <a:sym typeface="Tahoma"/>
            </a:endParaRPr>
          </a:p>
        </p:txBody>
      </p:sp>
      <p:sp>
        <p:nvSpPr>
          <p:cNvPr id="804" name="Google Shape;80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08"/>
        <p:cNvGrpSpPr/>
        <p:nvPr/>
      </p:nvGrpSpPr>
      <p:grpSpPr>
        <a:xfrm>
          <a:off x="0" y="0"/>
          <a:ext cx="0" cy="0"/>
          <a:chOff x="0" y="0"/>
          <a:chExt cx="0" cy="0"/>
        </a:xfrm>
      </p:grpSpPr>
      <p:sp>
        <p:nvSpPr>
          <p:cNvPr id="809" name="Google Shape;809;p10"/>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Xây dựng thiết bị</a:t>
            </a:r>
            <a:endParaRPr/>
          </a:p>
        </p:txBody>
      </p:sp>
      <p:sp>
        <p:nvSpPr>
          <p:cNvPr id="810" name="Google Shape;810;p10"/>
          <p:cNvSpPr/>
          <p:nvPr/>
        </p:nvSpPr>
        <p:spPr>
          <a:xfrm>
            <a:off x="713226" y="1406400"/>
            <a:ext cx="7759200" cy="3550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accent6"/>
                </a:solidFill>
                <a:latin typeface="Tahoma"/>
                <a:ea typeface="Tahoma"/>
                <a:cs typeface="Tahoma"/>
                <a:sym typeface="Tahoma"/>
              </a:rPr>
              <a:t>Thiết bị đếm số bước chân bao gồm các thành phần cơ bản:</a:t>
            </a:r>
            <a:endParaRPr lang="en-US" sz="1600">
              <a:solidFill>
                <a:schemeClr val="accent6"/>
              </a:solidFill>
              <a:latin typeface="Tahoma"/>
              <a:ea typeface="Tahoma"/>
              <a:cs typeface="Tahoma"/>
              <a:sym typeface="Tahoma"/>
            </a:endParaRPr>
          </a:p>
          <a:p>
            <a:pPr marL="285750" marR="0" lvl="0" indent="-285750" algn="l" rtl="0">
              <a:lnSpc>
                <a:spcPct val="100000"/>
              </a:lnSpc>
              <a:spcBef>
                <a:spcPts val="0"/>
              </a:spcBef>
              <a:spcAft>
                <a:spcPts val="0"/>
              </a:spcAft>
              <a:buFont typeface="Wingdings" panose="05000000000000000000" pitchFamily="2" charset="2"/>
              <a:buChar char="Ø"/>
            </a:pPr>
            <a:r>
              <a:rPr lang="en-US" sz="1600" i="1">
                <a:solidFill>
                  <a:schemeClr val="accent6"/>
                </a:solidFill>
                <a:latin typeface="Tahoma"/>
                <a:ea typeface="Tahoma"/>
                <a:cs typeface="Tahoma"/>
                <a:sym typeface="Tahoma"/>
              </a:rPr>
              <a:t>Arduino Nano</a:t>
            </a:r>
          </a:p>
          <a:p>
            <a:pPr marL="285750" marR="0" lvl="0" indent="-285750" algn="l" rtl="0">
              <a:lnSpc>
                <a:spcPct val="100000"/>
              </a:lnSpc>
              <a:spcBef>
                <a:spcPts val="0"/>
              </a:spcBef>
              <a:spcAft>
                <a:spcPts val="0"/>
              </a:spcAft>
              <a:buFont typeface="Wingdings" panose="05000000000000000000" pitchFamily="2" charset="2"/>
              <a:buChar char="Ø"/>
            </a:pPr>
            <a:r>
              <a:rPr lang="en-US" sz="1600" i="1">
                <a:solidFill>
                  <a:schemeClr val="accent6"/>
                </a:solidFill>
                <a:latin typeface="Tahoma"/>
                <a:ea typeface="Tahoma"/>
                <a:cs typeface="Tahoma"/>
                <a:sym typeface="Tahoma"/>
              </a:rPr>
              <a:t>LCD 1602 </a:t>
            </a:r>
          </a:p>
          <a:p>
            <a:pPr marL="285750" marR="0" lvl="0" indent="-285750" algn="l" rtl="0">
              <a:lnSpc>
                <a:spcPct val="100000"/>
              </a:lnSpc>
              <a:spcBef>
                <a:spcPts val="0"/>
              </a:spcBef>
              <a:spcAft>
                <a:spcPts val="0"/>
              </a:spcAft>
              <a:buFont typeface="Wingdings" panose="05000000000000000000" pitchFamily="2" charset="2"/>
              <a:buChar char="Ø"/>
            </a:pPr>
            <a:r>
              <a:rPr lang="en-US" sz="1600" i="1">
                <a:solidFill>
                  <a:schemeClr val="accent6"/>
                </a:solidFill>
                <a:latin typeface="Tahoma"/>
                <a:ea typeface="Tahoma"/>
                <a:cs typeface="Tahoma"/>
                <a:sym typeface="Tahoma"/>
              </a:rPr>
              <a:t>Cảm biến gia tốc GY – 521 MPU6050</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IC tăng áp MC34063</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Cuộn cảm 170uH</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Biến trở 10kΩ</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2 Tụ điện 220uF và 100Uf</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1 diode schottky 1N5819</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4 điện trở 100Ω, 2.2kΩ, 10kΩ, 0.22Ω</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1 tụ gốm 1nF</a:t>
            </a:r>
          </a:p>
          <a:p>
            <a:pPr marL="285750" lvl="0" indent="-285750">
              <a:lnSpc>
                <a:spcPct val="107000"/>
              </a:lnSpc>
              <a:buFont typeface="Wingdings" panose="05000000000000000000" pitchFamily="2" charset="2"/>
              <a:buChar char="Ø"/>
            </a:pPr>
            <a:r>
              <a:rPr lang="en-US" sz="1600" i="1">
                <a:solidFill>
                  <a:schemeClr val="accent6"/>
                </a:solidFill>
                <a:latin typeface="Tahoma"/>
                <a:ea typeface="Tahoma"/>
                <a:cs typeface="Tahoma"/>
              </a:rPr>
              <a:t>2 nút nhấn</a:t>
            </a:r>
          </a:p>
          <a:p>
            <a:pPr marL="285750" lvl="0" indent="-285750">
              <a:lnSpc>
                <a:spcPct val="107000"/>
              </a:lnSpc>
              <a:spcAft>
                <a:spcPts val="800"/>
              </a:spcAft>
              <a:buFont typeface="Wingdings" panose="05000000000000000000" pitchFamily="2" charset="2"/>
              <a:buChar char="Ø"/>
            </a:pPr>
            <a:r>
              <a:rPr lang="en-US" sz="1600" i="1">
                <a:solidFill>
                  <a:schemeClr val="accent6"/>
                </a:solidFill>
                <a:latin typeface="Tahoma"/>
                <a:ea typeface="Tahoma"/>
                <a:cs typeface="Tahoma"/>
              </a:rPr>
              <a:t>1 Pin 3.7V</a:t>
            </a:r>
            <a:endParaRPr lang="en-US" sz="1600" b="0" i="1" u="none" strike="noStrike" cap="none">
              <a:solidFill>
                <a:schemeClr val="accent6"/>
              </a:solidFill>
              <a:latin typeface="Tahoma"/>
              <a:ea typeface="Tahoma"/>
              <a:cs typeface="Tahoma"/>
              <a:sym typeface="Tahoma"/>
            </a:endParaRPr>
          </a:p>
        </p:txBody>
      </p:sp>
      <p:sp>
        <p:nvSpPr>
          <p:cNvPr id="811" name="Google Shape;811;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5"/>
        <p:cNvGrpSpPr/>
        <p:nvPr/>
      </p:nvGrpSpPr>
      <p:grpSpPr>
        <a:xfrm>
          <a:off x="0" y="0"/>
          <a:ext cx="0" cy="0"/>
          <a:chOff x="0" y="0"/>
          <a:chExt cx="0" cy="0"/>
        </a:xfrm>
      </p:grpSpPr>
      <p:sp>
        <p:nvSpPr>
          <p:cNvPr id="816" name="Google Shape;816;p11"/>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Design Fllow</a:t>
            </a:r>
            <a:endParaRPr/>
          </a:p>
        </p:txBody>
      </p:sp>
      <p:sp>
        <p:nvSpPr>
          <p:cNvPr id="817" name="Google Shape;817;p11"/>
          <p:cNvSpPr txBox="1">
            <a:spLocks noGrp="1"/>
          </p:cNvSpPr>
          <p:nvPr>
            <p:ph type="title" idx="2"/>
          </p:nvPr>
        </p:nvSpPr>
        <p:spPr>
          <a:xfrm>
            <a:off x="1450709" y="1708573"/>
            <a:ext cx="5232399" cy="36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Tìm hiểu cảm biến gia tôc, cơ chế phát hiện bước chân</a:t>
            </a:r>
            <a:endParaRPr/>
          </a:p>
        </p:txBody>
      </p:sp>
      <p:sp>
        <p:nvSpPr>
          <p:cNvPr id="818" name="Google Shape;818;p11"/>
          <p:cNvSpPr txBox="1">
            <a:spLocks noGrp="1"/>
          </p:cNvSpPr>
          <p:nvPr>
            <p:ph type="title" idx="3"/>
          </p:nvPr>
        </p:nvSpPr>
        <p:spPr>
          <a:xfrm>
            <a:off x="1645821" y="2718301"/>
            <a:ext cx="4530009" cy="63714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Viết chương trình cho Arduino giao tiếp với cảm biến gia tốc</a:t>
            </a:r>
            <a:endParaRPr/>
          </a:p>
        </p:txBody>
      </p:sp>
      <p:sp>
        <p:nvSpPr>
          <p:cNvPr id="819" name="Google Shape;819;p11"/>
          <p:cNvSpPr txBox="1">
            <a:spLocks noGrp="1"/>
          </p:cNvSpPr>
          <p:nvPr>
            <p:ph type="title" idx="5"/>
          </p:nvPr>
        </p:nvSpPr>
        <p:spPr>
          <a:xfrm>
            <a:off x="1645821" y="3971772"/>
            <a:ext cx="5037286" cy="36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Thiết kế PCB, Layout và làm mạch</a:t>
            </a:r>
            <a:endParaRPr/>
          </a:p>
        </p:txBody>
      </p:sp>
      <p:grpSp>
        <p:nvGrpSpPr>
          <p:cNvPr id="820" name="Google Shape;820;p11"/>
          <p:cNvGrpSpPr/>
          <p:nvPr/>
        </p:nvGrpSpPr>
        <p:grpSpPr>
          <a:xfrm>
            <a:off x="713225" y="1549969"/>
            <a:ext cx="699000" cy="708900"/>
            <a:chOff x="6980578" y="1791052"/>
            <a:chExt cx="699000" cy="708900"/>
          </a:xfrm>
        </p:grpSpPr>
        <p:sp>
          <p:nvSpPr>
            <p:cNvPr id="821" name="Google Shape;821;p11"/>
            <p:cNvSpPr/>
            <p:nvPr/>
          </p:nvSpPr>
          <p:spPr>
            <a:xfrm>
              <a:off x="6980578" y="1791052"/>
              <a:ext cx="699000" cy="708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2" name="Google Shape;822;p11"/>
            <p:cNvGrpSpPr/>
            <p:nvPr/>
          </p:nvGrpSpPr>
          <p:grpSpPr>
            <a:xfrm>
              <a:off x="7075469" y="1850767"/>
              <a:ext cx="521048" cy="518162"/>
              <a:chOff x="3527780" y="2885263"/>
              <a:chExt cx="347435" cy="345534"/>
            </a:xfrm>
          </p:grpSpPr>
          <p:sp>
            <p:nvSpPr>
              <p:cNvPr id="823" name="Google Shape;823;p1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1"/>
              <p:cNvSpPr/>
              <p:nvPr/>
            </p:nvSpPr>
            <p:spPr>
              <a:xfrm>
                <a:off x="3759773" y="3090073"/>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6" name="Google Shape;846;p11"/>
          <p:cNvGrpSpPr/>
          <p:nvPr/>
        </p:nvGrpSpPr>
        <p:grpSpPr>
          <a:xfrm>
            <a:off x="729218" y="2656438"/>
            <a:ext cx="699000" cy="708900"/>
            <a:chOff x="6980578" y="1791052"/>
            <a:chExt cx="699000" cy="708900"/>
          </a:xfrm>
        </p:grpSpPr>
        <p:sp>
          <p:nvSpPr>
            <p:cNvPr id="847" name="Google Shape;847;p11"/>
            <p:cNvSpPr/>
            <p:nvPr/>
          </p:nvSpPr>
          <p:spPr>
            <a:xfrm>
              <a:off x="6980578" y="1791052"/>
              <a:ext cx="699000" cy="708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8" name="Google Shape;848;p11"/>
            <p:cNvGrpSpPr/>
            <p:nvPr/>
          </p:nvGrpSpPr>
          <p:grpSpPr>
            <a:xfrm>
              <a:off x="7075469" y="1850767"/>
              <a:ext cx="521048" cy="518162"/>
              <a:chOff x="3527780" y="2885263"/>
              <a:chExt cx="347435" cy="345534"/>
            </a:xfrm>
          </p:grpSpPr>
          <p:sp>
            <p:nvSpPr>
              <p:cNvPr id="849" name="Google Shape;849;p1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1"/>
              <p:cNvSpPr/>
              <p:nvPr/>
            </p:nvSpPr>
            <p:spPr>
              <a:xfrm>
                <a:off x="3759773" y="3090073"/>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72" name="Google Shape;872;p11"/>
          <p:cNvGrpSpPr/>
          <p:nvPr/>
        </p:nvGrpSpPr>
        <p:grpSpPr>
          <a:xfrm>
            <a:off x="725625" y="3752267"/>
            <a:ext cx="699000" cy="708900"/>
            <a:chOff x="6980578" y="1791052"/>
            <a:chExt cx="699000" cy="708900"/>
          </a:xfrm>
        </p:grpSpPr>
        <p:sp>
          <p:nvSpPr>
            <p:cNvPr id="873" name="Google Shape;873;p11"/>
            <p:cNvSpPr/>
            <p:nvPr/>
          </p:nvSpPr>
          <p:spPr>
            <a:xfrm>
              <a:off x="6980578" y="1791052"/>
              <a:ext cx="699000" cy="708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4" name="Google Shape;874;p11"/>
            <p:cNvGrpSpPr/>
            <p:nvPr/>
          </p:nvGrpSpPr>
          <p:grpSpPr>
            <a:xfrm>
              <a:off x="7075469" y="1850767"/>
              <a:ext cx="521048" cy="518162"/>
              <a:chOff x="3527780" y="2885263"/>
              <a:chExt cx="347435" cy="345534"/>
            </a:xfrm>
          </p:grpSpPr>
          <p:sp>
            <p:nvSpPr>
              <p:cNvPr id="875" name="Google Shape;875;p1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1"/>
              <p:cNvSpPr/>
              <p:nvPr/>
            </p:nvSpPr>
            <p:spPr>
              <a:xfrm>
                <a:off x="3759773" y="3090073"/>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8" name="Google Shape;898;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2"/>
        <p:cNvGrpSpPr/>
        <p:nvPr/>
      </p:nvGrpSpPr>
      <p:grpSpPr>
        <a:xfrm>
          <a:off x="0" y="0"/>
          <a:ext cx="0" cy="0"/>
          <a:chOff x="0" y="0"/>
          <a:chExt cx="0" cy="0"/>
        </a:xfrm>
      </p:grpSpPr>
      <p:sp>
        <p:nvSpPr>
          <p:cNvPr id="903" name="Google Shape;903;p12"/>
          <p:cNvSpPr txBox="1">
            <a:spLocks noGrp="1"/>
          </p:cNvSpPr>
          <p:nvPr>
            <p:ph type="title"/>
          </p:nvPr>
        </p:nvSpPr>
        <p:spPr>
          <a:xfrm>
            <a:off x="713225" y="104072"/>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Giới thiệu linh kiện</a:t>
            </a:r>
            <a:endParaRPr/>
          </a:p>
        </p:txBody>
      </p:sp>
      <p:sp>
        <p:nvSpPr>
          <p:cNvPr id="904" name="Google Shape;904;p12"/>
          <p:cNvSpPr/>
          <p:nvPr/>
        </p:nvSpPr>
        <p:spPr>
          <a:xfrm>
            <a:off x="713225" y="853651"/>
            <a:ext cx="7759200" cy="17839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800"/>
              <a:buFont typeface="Noto Sans Symbols"/>
              <a:buChar char="❖"/>
            </a:pPr>
            <a:r>
              <a:rPr lang="en-US" sz="1800" b="1" i="0" u="none" strike="noStrike" cap="none">
                <a:solidFill>
                  <a:schemeClr val="accent6"/>
                </a:solidFill>
                <a:latin typeface="Tahoma"/>
                <a:ea typeface="Tahoma"/>
                <a:cs typeface="Tahoma"/>
                <a:sym typeface="Tahoma"/>
              </a:rPr>
              <a:t>Arduino Nano</a:t>
            </a:r>
            <a:endParaRPr sz="1600" b="1" i="0" u="none" strike="noStrike" cap="none">
              <a:solidFill>
                <a:schemeClr val="accent6"/>
              </a:solidFill>
              <a:latin typeface="Calibri"/>
              <a:ea typeface="Calibri"/>
              <a:cs typeface="Calibri"/>
              <a:sym typeface="Calibri"/>
            </a:endParaRPr>
          </a:p>
          <a:p>
            <a:pPr marL="0" marR="0" lvl="0" indent="0" algn="l" rtl="0">
              <a:lnSpc>
                <a:spcPct val="100000"/>
              </a:lnSpc>
              <a:spcBef>
                <a:spcPts val="800"/>
              </a:spcBef>
              <a:spcAft>
                <a:spcPts val="0"/>
              </a:spcAft>
              <a:buNone/>
            </a:pPr>
            <a:r>
              <a:rPr lang="en-US" sz="1400" b="0" i="0" u="none" strike="noStrike" cap="none">
                <a:solidFill>
                  <a:schemeClr val="accent6"/>
                </a:solidFill>
                <a:latin typeface="Tahoma"/>
                <a:ea typeface="Tahoma"/>
                <a:cs typeface="Tahoma"/>
                <a:sym typeface="Tahoma"/>
              </a:rPr>
              <a:t>Arduino Nano là một phiên bản nhỏ gọn của board điều khiển Arduino được phát triển bởi công ty Arduino.cc. Arduino Nano sử dụng vi điều khiển ATmega328P và có kích thước chỉ 18 x 45 mm, giúp nó dễ dàng tích hợp vào các ứng dụng nhỏ gọn. Arduino Nano có tất cả các tính năng của các phiên bản board Arduino khác, gồm các chân GPIO, ADC, và các chức năng nạp chương trình phát triển. Arduino Nano được sử dụng rộng rãi trong các dự án điện tử, roboitics và lĩnh vực IoT</a:t>
            </a:r>
            <a:endParaRPr sz="1400" b="0" i="0" u="none" strike="noStrike" cap="none">
              <a:solidFill>
                <a:schemeClr val="accent6"/>
              </a:solidFill>
              <a:latin typeface="Arial"/>
              <a:ea typeface="Arial"/>
              <a:cs typeface="Arial"/>
              <a:sym typeface="Arial"/>
            </a:endParaRPr>
          </a:p>
        </p:txBody>
      </p:sp>
      <p:pic>
        <p:nvPicPr>
          <p:cNvPr id="905" name="Google Shape;905;p12"/>
          <p:cNvPicPr preferRelativeResize="0"/>
          <p:nvPr/>
        </p:nvPicPr>
        <p:blipFill rotWithShape="1">
          <a:blip r:embed="rId3">
            <a:alphaModFix/>
          </a:blip>
          <a:srcRect b="11796"/>
          <a:stretch/>
        </p:blipFill>
        <p:spPr>
          <a:xfrm>
            <a:off x="2282695" y="2627540"/>
            <a:ext cx="4620260" cy="2152650"/>
          </a:xfrm>
          <a:prstGeom prst="rect">
            <a:avLst/>
          </a:prstGeom>
          <a:noFill/>
          <a:ln>
            <a:noFill/>
          </a:ln>
        </p:spPr>
      </p:pic>
      <p:sp>
        <p:nvSpPr>
          <p:cNvPr id="906" name="Google Shape;90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10"/>
        <p:cNvGrpSpPr/>
        <p:nvPr/>
      </p:nvGrpSpPr>
      <p:grpSpPr>
        <a:xfrm>
          <a:off x="0" y="0"/>
          <a:ext cx="0" cy="0"/>
          <a:chOff x="0" y="0"/>
          <a:chExt cx="0" cy="0"/>
        </a:xfrm>
      </p:grpSpPr>
      <p:sp>
        <p:nvSpPr>
          <p:cNvPr id="911" name="Google Shape;911;p13"/>
          <p:cNvSpPr txBox="1">
            <a:spLocks noGrp="1"/>
          </p:cNvSpPr>
          <p:nvPr>
            <p:ph type="title"/>
          </p:nvPr>
        </p:nvSpPr>
        <p:spPr>
          <a:xfrm>
            <a:off x="713225" y="104072"/>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Giới thiệu linh kiện</a:t>
            </a:r>
            <a:endParaRPr/>
          </a:p>
        </p:txBody>
      </p:sp>
      <p:sp>
        <p:nvSpPr>
          <p:cNvPr id="913" name="Google Shape;913;p13"/>
          <p:cNvSpPr/>
          <p:nvPr/>
        </p:nvSpPr>
        <p:spPr>
          <a:xfrm>
            <a:off x="713225" y="716972"/>
            <a:ext cx="4880751" cy="286215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800"/>
              <a:buFont typeface="Noto Sans Symbols"/>
              <a:buChar char="❖"/>
            </a:pPr>
            <a:r>
              <a:rPr lang="en-US" sz="1800" b="1" i="0" u="none" strike="noStrike" cap="none">
                <a:solidFill>
                  <a:schemeClr val="accent6"/>
                </a:solidFill>
                <a:latin typeface="Tahoma"/>
                <a:ea typeface="Tahoma"/>
                <a:cs typeface="Tahoma"/>
                <a:sym typeface="Tahoma"/>
              </a:rPr>
              <a:t>LCD 1602 </a:t>
            </a:r>
            <a:r>
              <a:rPr lang="vi-VN" sz="1400" b="0" i="0" u="none" strike="noStrike" cap="none">
                <a:solidFill>
                  <a:schemeClr val="accent6"/>
                </a:solidFill>
                <a:latin typeface="Tahoma"/>
                <a:ea typeface="Tahoma"/>
                <a:cs typeface="Tahoma"/>
                <a:sym typeface="Tahoma"/>
              </a:rPr>
              <a:t>:</a:t>
            </a:r>
            <a:endParaRPr lang="vi-VN" sz="1200" b="0" i="0" u="none" strike="noStrike" cap="none">
              <a:solidFill>
                <a:schemeClr val="accent6"/>
              </a:solidFill>
              <a:latin typeface="Calibri"/>
              <a:ea typeface="Calibri"/>
              <a:cs typeface="Calibri"/>
              <a:sym typeface="Calibri"/>
            </a:endParaRPr>
          </a:p>
          <a:p>
            <a:pPr marL="0" marR="0" lvl="0" indent="228600" algn="just" rtl="0">
              <a:lnSpc>
                <a:spcPct val="107000"/>
              </a:lnSpc>
              <a:spcBef>
                <a:spcPts val="800"/>
              </a:spcBef>
              <a:spcAft>
                <a:spcPts val="0"/>
              </a:spcAft>
              <a:buNone/>
            </a:pPr>
            <a:r>
              <a:rPr lang="vi-VN" sz="1800" b="0" i="0">
                <a:solidFill>
                  <a:srgbClr val="000000"/>
                </a:solidFill>
                <a:effectLst/>
                <a:latin typeface="TimesNewRomanPSMT"/>
                <a:ea typeface="Calibri" panose="020F0502020204030204" pitchFamily="34" charset="0"/>
                <a:cs typeface="Times New Roman" panose="02020603050405020304" pitchFamily="18" charset="0"/>
              </a:rPr>
              <a:t>Ngày nay, thiết bị hiển thị LCD (Liquid Crystal Display) được sử dụng trong</a:t>
            </a:r>
            <a:r>
              <a:rPr lang="en-US" sz="1800" b="0" i="0">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rất nhiều các ứng dụng của VĐK. LCD có rất nhiều ưu điểm so với các dạng hiển</a:t>
            </a:r>
            <a:r>
              <a:rPr lang="en-US" sz="1800" b="0" i="0">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thị khác: Nó có khả năng hiển thị kí </a:t>
            </a:r>
            <a:r>
              <a:rPr lang="en-US" sz="1800">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tự đa dạng, trực quan (chữ, số và kí tự đồ họa),</a:t>
            </a:r>
            <a:r>
              <a:rPr lang="en-US" sz="1800" b="0" i="0">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dễ dàng đưa vào mạch ứng dụng theo nhiều giao thức</a:t>
            </a:r>
            <a:r>
              <a:rPr lang="en-US" sz="1800" b="0" i="0">
                <a:solidFill>
                  <a:srgbClr val="000000"/>
                </a:solidFill>
                <a:effectLst/>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giao tiếp khác nhau, tốn rất ít</a:t>
            </a:r>
            <a:r>
              <a:rPr lang="vi-VN" sz="1800">
                <a:solidFill>
                  <a:srgbClr val="000000"/>
                </a:solidFill>
                <a:effectLst/>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tài nguyên hệ thống</a:t>
            </a:r>
            <a:r>
              <a:rPr lang="en-US" sz="1800" b="0" i="0">
                <a:solidFill>
                  <a:srgbClr val="000000"/>
                </a:solidFill>
                <a:effectLst/>
                <a:latin typeface="TimesNewRomanPSMT"/>
                <a:ea typeface="Calibri" panose="020F0502020204030204" pitchFamily="34" charset="0"/>
                <a:cs typeface="Times New Roman" panose="02020603050405020304" pitchFamily="18" charset="0"/>
              </a:rPr>
              <a:t> </a:t>
            </a:r>
            <a:r>
              <a:rPr lang="vi-VN" sz="1800" b="0" i="0">
                <a:solidFill>
                  <a:srgbClr val="000000"/>
                </a:solidFill>
                <a:effectLst/>
                <a:latin typeface="TimesNewRomanPSMT"/>
                <a:ea typeface="Calibri" panose="020F0502020204030204" pitchFamily="34" charset="0"/>
                <a:cs typeface="Times New Roman" panose="02020603050405020304" pitchFamily="18" charset="0"/>
              </a:rPr>
              <a:t>và giá thành rẽ </a:t>
            </a:r>
            <a:endParaRPr lang="vi-VN" sz="1200" b="0" i="0" u="none" strike="noStrike" cap="none">
              <a:solidFill>
                <a:schemeClr val="accent6"/>
              </a:solidFill>
              <a:latin typeface="Calibri"/>
              <a:ea typeface="Calibri"/>
              <a:cs typeface="Calibri"/>
              <a:sym typeface="Calibri"/>
            </a:endParaRPr>
          </a:p>
        </p:txBody>
      </p:sp>
      <p:sp>
        <p:nvSpPr>
          <p:cNvPr id="914" name="Google Shape;91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026" name="Picture 2">
            <a:extLst>
              <a:ext uri="{FF2B5EF4-FFF2-40B4-BE49-F238E27FC236}">
                <a16:creationId xmlns:a16="http://schemas.microsoft.com/office/drawing/2014/main" id="{DED2F34D-8364-5B5D-0C19-CEB8DD30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062" y="1542806"/>
            <a:ext cx="2883722" cy="2883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919" name="Google Shape;919;p14"/>
          <p:cNvGrpSpPr/>
          <p:nvPr/>
        </p:nvGrpSpPr>
        <p:grpSpPr>
          <a:xfrm>
            <a:off x="713242" y="1350065"/>
            <a:ext cx="823848" cy="98556"/>
            <a:chOff x="656432" y="1229355"/>
            <a:chExt cx="1099051" cy="159993"/>
          </a:xfrm>
        </p:grpSpPr>
        <p:sp>
          <p:nvSpPr>
            <p:cNvPr id="920" name="Google Shape;920;p14"/>
            <p:cNvSpPr/>
            <p:nvPr/>
          </p:nvSpPr>
          <p:spPr>
            <a:xfrm>
              <a:off x="656432" y="1229355"/>
              <a:ext cx="159584" cy="159993"/>
            </a:xfrm>
            <a:custGeom>
              <a:avLst/>
              <a:gdLst/>
              <a:ahLst/>
              <a:cxnLst/>
              <a:rect l="l" t="t" r="r" b="b"/>
              <a:pathLst>
                <a:path w="787" h="789" extrusionOk="0">
                  <a:moveTo>
                    <a:pt x="0" y="1"/>
                  </a:moveTo>
                  <a:lnTo>
                    <a:pt x="0"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4"/>
            <p:cNvSpPr/>
            <p:nvPr/>
          </p:nvSpPr>
          <p:spPr>
            <a:xfrm>
              <a:off x="891046" y="1229355"/>
              <a:ext cx="159989" cy="159993"/>
            </a:xfrm>
            <a:custGeom>
              <a:avLst/>
              <a:gdLst/>
              <a:ahLst/>
              <a:cxnLst/>
              <a:rect l="l" t="t" r="r" b="b"/>
              <a:pathLst>
                <a:path w="789" h="789" extrusionOk="0">
                  <a:moveTo>
                    <a:pt x="1" y="1"/>
                  </a:moveTo>
                  <a:lnTo>
                    <a:pt x="1" y="788"/>
                  </a:lnTo>
                  <a:lnTo>
                    <a:pt x="788" y="788"/>
                  </a:lnTo>
                  <a:lnTo>
                    <a:pt x="7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4"/>
            <p:cNvSpPr/>
            <p:nvPr/>
          </p:nvSpPr>
          <p:spPr>
            <a:xfrm>
              <a:off x="1126064" y="1229355"/>
              <a:ext cx="159787" cy="159993"/>
            </a:xfrm>
            <a:custGeom>
              <a:avLst/>
              <a:gdLst/>
              <a:ahLst/>
              <a:cxnLst/>
              <a:rect l="l" t="t" r="r" b="b"/>
              <a:pathLst>
                <a:path w="788" h="789" extrusionOk="0">
                  <a:moveTo>
                    <a:pt x="1" y="1"/>
                  </a:moveTo>
                  <a:lnTo>
                    <a:pt x="1"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4"/>
            <p:cNvSpPr/>
            <p:nvPr/>
          </p:nvSpPr>
          <p:spPr>
            <a:xfrm>
              <a:off x="1360880" y="1229355"/>
              <a:ext cx="159787" cy="159993"/>
            </a:xfrm>
            <a:custGeom>
              <a:avLst/>
              <a:gdLst/>
              <a:ahLst/>
              <a:cxnLst/>
              <a:rect l="l" t="t" r="r" b="b"/>
              <a:pathLst>
                <a:path w="788" h="789" extrusionOk="0">
                  <a:moveTo>
                    <a:pt x="0" y="1"/>
                  </a:moveTo>
                  <a:lnTo>
                    <a:pt x="0" y="788"/>
                  </a:lnTo>
                  <a:lnTo>
                    <a:pt x="788" y="788"/>
                  </a:lnTo>
                  <a:lnTo>
                    <a:pt x="7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4"/>
            <p:cNvSpPr/>
            <p:nvPr/>
          </p:nvSpPr>
          <p:spPr>
            <a:xfrm>
              <a:off x="1595696" y="1229355"/>
              <a:ext cx="159787" cy="159993"/>
            </a:xfrm>
            <a:custGeom>
              <a:avLst/>
              <a:gdLst/>
              <a:ahLst/>
              <a:cxnLst/>
              <a:rect l="l" t="t" r="r" b="b"/>
              <a:pathLst>
                <a:path w="788" h="789" extrusionOk="0">
                  <a:moveTo>
                    <a:pt x="1" y="1"/>
                  </a:moveTo>
                  <a:lnTo>
                    <a:pt x="1" y="788"/>
                  </a:lnTo>
                  <a:lnTo>
                    <a:pt x="788" y="788"/>
                  </a:lnTo>
                  <a:lnTo>
                    <a:pt x="7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5" name="Google Shape;925;p14"/>
          <p:cNvGrpSpPr/>
          <p:nvPr/>
        </p:nvGrpSpPr>
        <p:grpSpPr>
          <a:xfrm>
            <a:off x="682005" y="596079"/>
            <a:ext cx="886328" cy="98550"/>
            <a:chOff x="946406" y="423525"/>
            <a:chExt cx="540708" cy="60121"/>
          </a:xfrm>
        </p:grpSpPr>
        <p:sp>
          <p:nvSpPr>
            <p:cNvPr id="926" name="Google Shape;926;p14"/>
            <p:cNvSpPr/>
            <p:nvPr/>
          </p:nvSpPr>
          <p:spPr>
            <a:xfrm>
              <a:off x="946406" y="428597"/>
              <a:ext cx="50100" cy="50101"/>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4"/>
            <p:cNvSpPr/>
            <p:nvPr/>
          </p:nvSpPr>
          <p:spPr>
            <a:xfrm>
              <a:off x="1039555" y="423525"/>
              <a:ext cx="59996" cy="60121"/>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4"/>
            <p:cNvSpPr/>
            <p:nvPr/>
          </p:nvSpPr>
          <p:spPr>
            <a:xfrm>
              <a:off x="1142600" y="428597"/>
              <a:ext cx="50100" cy="50101"/>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4"/>
            <p:cNvSpPr/>
            <p:nvPr/>
          </p:nvSpPr>
          <p:spPr>
            <a:xfrm>
              <a:off x="1240697" y="428597"/>
              <a:ext cx="50100" cy="50101"/>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4"/>
            <p:cNvSpPr/>
            <p:nvPr/>
          </p:nvSpPr>
          <p:spPr>
            <a:xfrm>
              <a:off x="1338918" y="428597"/>
              <a:ext cx="50100" cy="50101"/>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4"/>
            <p:cNvSpPr/>
            <p:nvPr/>
          </p:nvSpPr>
          <p:spPr>
            <a:xfrm>
              <a:off x="1436891" y="428597"/>
              <a:ext cx="50223" cy="50101"/>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2" name="Google Shape;932;p14"/>
          <p:cNvGrpSpPr/>
          <p:nvPr/>
        </p:nvGrpSpPr>
        <p:grpSpPr>
          <a:xfrm>
            <a:off x="-793250" y="498431"/>
            <a:ext cx="5470820" cy="471772"/>
            <a:chOff x="-793250" y="498431"/>
            <a:chExt cx="5470820" cy="471772"/>
          </a:xfrm>
        </p:grpSpPr>
        <p:sp>
          <p:nvSpPr>
            <p:cNvPr id="933" name="Google Shape;933;p14"/>
            <p:cNvSpPr/>
            <p:nvPr/>
          </p:nvSpPr>
          <p:spPr>
            <a:xfrm>
              <a:off x="-793250" y="539498"/>
              <a:ext cx="5438426" cy="430705"/>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4"/>
            <p:cNvSpPr/>
            <p:nvPr/>
          </p:nvSpPr>
          <p:spPr>
            <a:xfrm>
              <a:off x="4595447" y="498431"/>
              <a:ext cx="82123" cy="82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5" name="Google Shape;935;p14"/>
          <p:cNvGrpSpPr/>
          <p:nvPr/>
        </p:nvGrpSpPr>
        <p:grpSpPr>
          <a:xfrm>
            <a:off x="-664689" y="760856"/>
            <a:ext cx="5889584" cy="367312"/>
            <a:chOff x="-664689" y="760856"/>
            <a:chExt cx="5889584" cy="367312"/>
          </a:xfrm>
        </p:grpSpPr>
        <p:sp>
          <p:nvSpPr>
            <p:cNvPr id="936" name="Google Shape;936;p14"/>
            <p:cNvSpPr/>
            <p:nvPr/>
          </p:nvSpPr>
          <p:spPr>
            <a:xfrm>
              <a:off x="-664689" y="795812"/>
              <a:ext cx="5840326" cy="332356"/>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4"/>
            <p:cNvSpPr/>
            <p:nvPr/>
          </p:nvSpPr>
          <p:spPr>
            <a:xfrm>
              <a:off x="5142772" y="760856"/>
              <a:ext cx="82123" cy="82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14"/>
          <p:cNvSpPr txBox="1">
            <a:spLocks noGrp="1"/>
          </p:cNvSpPr>
          <p:nvPr>
            <p:ph type="title"/>
          </p:nvPr>
        </p:nvSpPr>
        <p:spPr>
          <a:xfrm>
            <a:off x="1301184" y="2292000"/>
            <a:ext cx="6850800" cy="55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Tìm hiểu về cảm biến gia tốc</a:t>
            </a:r>
            <a:endParaRPr/>
          </a:p>
        </p:txBody>
      </p:sp>
      <p:sp>
        <p:nvSpPr>
          <p:cNvPr id="939" name="Google Shape;93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3"/>
        <p:cNvGrpSpPr/>
        <p:nvPr/>
      </p:nvGrpSpPr>
      <p:grpSpPr>
        <a:xfrm>
          <a:off x="0" y="0"/>
          <a:ext cx="0" cy="0"/>
          <a:chOff x="0" y="0"/>
          <a:chExt cx="0" cy="0"/>
        </a:xfrm>
      </p:grpSpPr>
      <p:sp>
        <p:nvSpPr>
          <p:cNvPr id="944" name="Google Shape;944;p15"/>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Nội dung</a:t>
            </a:r>
            <a:endParaRPr/>
          </a:p>
        </p:txBody>
      </p:sp>
      <p:sp>
        <p:nvSpPr>
          <p:cNvPr id="945" name="Google Shape;945;p15"/>
          <p:cNvSpPr txBox="1">
            <a:spLocks noGrp="1"/>
          </p:cNvSpPr>
          <p:nvPr>
            <p:ph type="subTitle" idx="1"/>
          </p:nvPr>
        </p:nvSpPr>
        <p:spPr>
          <a:xfrm>
            <a:off x="1314840" y="1192693"/>
            <a:ext cx="2237400" cy="5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a:solidFill>
                  <a:schemeClr val="accent5"/>
                </a:solidFill>
              </a:rPr>
              <a:t>Cảm biến góc GY-521MPU6050</a:t>
            </a:r>
            <a:endParaRPr>
              <a:solidFill>
                <a:schemeClr val="accent5"/>
              </a:solidFill>
            </a:endParaRPr>
          </a:p>
        </p:txBody>
      </p:sp>
      <p:sp>
        <p:nvSpPr>
          <p:cNvPr id="946" name="Google Shape;946;p15"/>
          <p:cNvSpPr txBox="1">
            <a:spLocks noGrp="1"/>
          </p:cNvSpPr>
          <p:nvPr>
            <p:ph type="subTitle" idx="3"/>
          </p:nvPr>
        </p:nvSpPr>
        <p:spPr>
          <a:xfrm>
            <a:off x="5614825" y="1258375"/>
            <a:ext cx="2857500" cy="3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a:solidFill>
                  <a:schemeClr val="accent5"/>
                </a:solidFill>
              </a:rPr>
              <a:t>Ứng dụng</a:t>
            </a:r>
            <a:endParaRPr>
              <a:solidFill>
                <a:schemeClr val="accent5"/>
              </a:solidFill>
            </a:endParaRPr>
          </a:p>
        </p:txBody>
      </p:sp>
      <p:sp>
        <p:nvSpPr>
          <p:cNvPr id="947" name="Google Shape;947;p15"/>
          <p:cNvSpPr txBox="1">
            <a:spLocks noGrp="1"/>
          </p:cNvSpPr>
          <p:nvPr>
            <p:ph type="subTitle" idx="5"/>
          </p:nvPr>
        </p:nvSpPr>
        <p:spPr>
          <a:xfrm>
            <a:off x="1361640" y="2860507"/>
            <a:ext cx="2143800" cy="3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a:solidFill>
                  <a:schemeClr val="accent5"/>
                </a:solidFill>
              </a:rPr>
              <a:t>Sơ đồ chân</a:t>
            </a:r>
            <a:endParaRPr>
              <a:solidFill>
                <a:schemeClr val="accent5"/>
              </a:solidFill>
            </a:endParaRPr>
          </a:p>
        </p:txBody>
      </p:sp>
      <p:sp>
        <p:nvSpPr>
          <p:cNvPr id="949" name="Google Shape;949;p15"/>
          <p:cNvSpPr txBox="1">
            <a:spLocks noGrp="1"/>
          </p:cNvSpPr>
          <p:nvPr>
            <p:ph type="title" idx="9"/>
          </p:nvPr>
        </p:nvSpPr>
        <p:spPr>
          <a:xfrm>
            <a:off x="398040" y="1239907"/>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a:t>01</a:t>
            </a:r>
            <a:endParaRPr/>
          </a:p>
        </p:txBody>
      </p:sp>
      <p:sp>
        <p:nvSpPr>
          <p:cNvPr id="950" name="Google Shape;950;p15"/>
          <p:cNvSpPr txBox="1">
            <a:spLocks noGrp="1"/>
          </p:cNvSpPr>
          <p:nvPr>
            <p:ph type="title" idx="13"/>
          </p:nvPr>
        </p:nvSpPr>
        <p:spPr>
          <a:xfrm>
            <a:off x="4572000" y="1231586"/>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dirty="0"/>
              <a:t>03</a:t>
            </a:r>
            <a:endParaRPr dirty="0"/>
          </a:p>
        </p:txBody>
      </p:sp>
      <p:sp>
        <p:nvSpPr>
          <p:cNvPr id="951" name="Google Shape;951;p15"/>
          <p:cNvSpPr txBox="1">
            <a:spLocks noGrp="1"/>
          </p:cNvSpPr>
          <p:nvPr>
            <p:ph type="title" idx="14"/>
          </p:nvPr>
        </p:nvSpPr>
        <p:spPr>
          <a:xfrm>
            <a:off x="398040" y="2803344"/>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dirty="0"/>
              <a:t>02</a:t>
            </a:r>
            <a:endParaRPr dirty="0"/>
          </a:p>
        </p:txBody>
      </p:sp>
      <p:sp>
        <p:nvSpPr>
          <p:cNvPr id="953" name="Google Shape;95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7"/>
        <p:cNvGrpSpPr/>
        <p:nvPr/>
      </p:nvGrpSpPr>
      <p:grpSpPr>
        <a:xfrm>
          <a:off x="0" y="0"/>
          <a:ext cx="0" cy="0"/>
          <a:chOff x="0" y="0"/>
          <a:chExt cx="0" cy="0"/>
        </a:xfrm>
      </p:grpSpPr>
      <p:sp>
        <p:nvSpPr>
          <p:cNvPr id="958" name="Google Shape;958;p16"/>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Cảm biến góc GY-521 MPU6050</a:t>
            </a:r>
            <a:endParaRPr/>
          </a:p>
        </p:txBody>
      </p:sp>
      <p:sp>
        <p:nvSpPr>
          <p:cNvPr id="959" name="Google Shape;959;p16"/>
          <p:cNvSpPr txBox="1">
            <a:spLocks noGrp="1"/>
          </p:cNvSpPr>
          <p:nvPr>
            <p:ph type="subTitle" idx="4294967295"/>
          </p:nvPr>
        </p:nvSpPr>
        <p:spPr>
          <a:xfrm>
            <a:off x="713224" y="2139440"/>
            <a:ext cx="7530889" cy="908560"/>
          </a:xfrm>
          <a:prstGeom prst="rect">
            <a:avLst/>
          </a:prstGeom>
          <a:noFill/>
          <a:ln>
            <a:noFill/>
          </a:ln>
        </p:spPr>
        <p:txBody>
          <a:bodyPr spcFirstLastPara="1" wrap="square" lIns="91425" tIns="91425" rIns="91425" bIns="91425" anchor="t" anchorCtr="0">
            <a:noAutofit/>
          </a:bodyPr>
          <a:lstStyle/>
          <a:p>
            <a:pPr marL="457200" marR="0" lvl="0" indent="-341313" algn="l" rtl="0">
              <a:lnSpc>
                <a:spcPct val="115000"/>
              </a:lnSpc>
              <a:spcBef>
                <a:spcPts val="0"/>
              </a:spcBef>
              <a:spcAft>
                <a:spcPts val="0"/>
              </a:spcAft>
              <a:buClr>
                <a:schemeClr val="dk1"/>
              </a:buClr>
              <a:buSzPts val="1400"/>
              <a:buFont typeface="Nunito"/>
              <a:buChar char="●"/>
            </a:pP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bên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trong</a:t>
            </a:r>
            <a:r>
              <a:rPr lang="en-US" sz="1400" b="0" i="0" u="none" strike="noStrike" cap="none" dirty="0">
                <a:solidFill>
                  <a:schemeClr val="dk1"/>
                </a:solidFill>
                <a:latin typeface="Nunito"/>
                <a:ea typeface="Nunito"/>
                <a:cs typeface="Nunito"/>
                <a:sym typeface="Nunito"/>
              </a:rPr>
              <a:t> MPU-6050 </a:t>
            </a:r>
            <a:r>
              <a:rPr lang="en-US" sz="1400" b="0" i="0" u="none" strike="noStrike" cap="none" dirty="0" err="1">
                <a:solidFill>
                  <a:schemeClr val="dk1"/>
                </a:solidFill>
                <a:latin typeface="Nunito"/>
                <a:ea typeface="Nunito"/>
                <a:cs typeface="Nunito"/>
                <a:sym typeface="Nunito"/>
              </a:rPr>
              <a:t>sử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dụng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chuyển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đổi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tương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tự</a:t>
            </a:r>
            <a:r>
              <a:rPr lang="en-US" sz="1400" b="0" i="0" u="none" strike="noStrike" cap="none" dirty="0">
                <a:solidFill>
                  <a:schemeClr val="dk1"/>
                </a:solidFill>
                <a:latin typeface="Nunito"/>
                <a:ea typeface="Nunito"/>
                <a:cs typeface="Nunito"/>
                <a:sym typeface="Nunito"/>
              </a:rPr>
              <a:t> – </a:t>
            </a:r>
            <a:r>
              <a:rPr lang="en-US" sz="1400" b="0" i="0" u="none" strike="noStrike" cap="none" dirty="0" err="1">
                <a:solidFill>
                  <a:schemeClr val="dk1"/>
                </a:solidFill>
                <a:latin typeface="Nunito"/>
                <a:ea typeface="Nunito"/>
                <a:cs typeface="Nunito"/>
                <a:sym typeface="Nunito"/>
              </a:rPr>
              <a:t>số</a:t>
            </a:r>
            <a:r>
              <a:rPr lang="en-US" sz="1400" b="0" i="0" u="none" strike="noStrike" cap="none" dirty="0">
                <a:solidFill>
                  <a:schemeClr val="dk1"/>
                </a:solidFill>
                <a:latin typeface="Nunito"/>
                <a:ea typeface="Nunito"/>
                <a:cs typeface="Nunito"/>
                <a:sym typeface="Nunito"/>
              </a:rPr>
              <a:t> (Analog to Digital Converter – ADC) 16-bit </a:t>
            </a:r>
            <a:r>
              <a:rPr lang="en-US" sz="1400" b="0" i="0" u="none" strike="noStrike" cap="none" dirty="0" err="1">
                <a:solidFill>
                  <a:schemeClr val="dk1"/>
                </a:solidFill>
                <a:latin typeface="Nunito"/>
                <a:ea typeface="Nunito"/>
                <a:cs typeface="Nunito"/>
                <a:sym typeface="Nunito"/>
              </a:rPr>
              <a:t>cho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ra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kết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quả</a:t>
            </a:r>
            <a:r>
              <a:rPr lang="en-US" sz="1400" b="0" i="0" u="none" strike="noStrike" cap="none" dirty="0">
                <a:solidFill>
                  <a:schemeClr val="dk1"/>
                </a:solidFill>
                <a:latin typeface="Nunito"/>
                <a:ea typeface="Nunito"/>
                <a:cs typeface="Nunito"/>
                <a:sym typeface="Nunito"/>
              </a:rPr>
              <a:t> chi </a:t>
            </a:r>
            <a:r>
              <a:rPr lang="en-US" sz="1400" b="0" i="0" u="none" strike="noStrike" cap="none" dirty="0" err="1">
                <a:solidFill>
                  <a:schemeClr val="dk1"/>
                </a:solidFill>
                <a:latin typeface="Nunito"/>
                <a:ea typeface="Nunito"/>
                <a:cs typeface="Nunito"/>
                <a:sym typeface="Nunito"/>
              </a:rPr>
              <a:t>tiết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về</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góc</a:t>
            </a:r>
            <a:r>
              <a:rPr lang="en-US" sz="1400" b="0" i="0" u="none" strike="noStrike" cap="none" dirty="0">
                <a:solidFill>
                  <a:schemeClr val="dk1"/>
                </a:solidFill>
                <a:latin typeface="Nunito"/>
                <a:ea typeface="Nunito"/>
                <a:cs typeface="Nunito"/>
                <a:sym typeface="Nunito"/>
              </a:rPr>
              <a:t> quay, </a:t>
            </a:r>
            <a:r>
              <a:rPr lang="en-US" sz="1400" b="0" i="0" u="none" strike="noStrike" cap="none" dirty="0" err="1">
                <a:solidFill>
                  <a:schemeClr val="dk1"/>
                </a:solidFill>
                <a:latin typeface="Nunito"/>
                <a:ea typeface="Nunito"/>
                <a:cs typeface="Nunito"/>
                <a:sym typeface="Nunito"/>
              </a:rPr>
              <a:t>tọa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Với</a:t>
            </a:r>
            <a:r>
              <a:rPr lang="en-US" sz="1400" b="0" i="0" u="none" strike="noStrike" cap="none" dirty="0">
                <a:solidFill>
                  <a:schemeClr val="dk1"/>
                </a:solidFill>
                <a:latin typeface="Nunito"/>
                <a:ea typeface="Nunito"/>
                <a:cs typeface="Nunito"/>
                <a:sym typeface="Nunito"/>
              </a:rPr>
              <a:t> 16-bit </a:t>
            </a:r>
            <a:r>
              <a:rPr lang="en-US" sz="1400" b="0" i="0" u="none" strike="noStrike" cap="none" dirty="0" err="1">
                <a:solidFill>
                  <a:schemeClr val="dk1"/>
                </a:solidFill>
                <a:latin typeface="Nunito"/>
                <a:ea typeface="Nunito"/>
                <a:cs typeface="Nunito"/>
                <a:sym typeface="Nunito"/>
              </a:rPr>
              <a:t>bạn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sẽ</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2^16 = 65536 </a:t>
            </a:r>
            <a:r>
              <a:rPr lang="en-US" sz="1400" b="0" i="0" u="none" strike="noStrike" cap="none" dirty="0" err="1">
                <a:solidFill>
                  <a:schemeClr val="dk1"/>
                </a:solidFill>
                <a:latin typeface="Nunito"/>
                <a:ea typeface="Nunito"/>
                <a:cs typeface="Nunito"/>
                <a:sym typeface="Nunito"/>
              </a:rPr>
              <a:t>giá</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trị</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cho</a:t>
            </a:r>
            <a:r>
              <a:rPr lang="en-US" sz="1400" b="0" i="0" u="none" strike="noStrike" cap="none" dirty="0">
                <a:solidFill>
                  <a:schemeClr val="dk1"/>
                </a:solidFill>
                <a:latin typeface="Nunito"/>
                <a:ea typeface="Nunito"/>
                <a:cs typeface="Nunito"/>
                <a:sym typeface="Nunito"/>
              </a:rPr>
              <a:t> 1 </a:t>
            </a: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a:t>
            </a:r>
            <a:endParaRPr dirty="0"/>
          </a:p>
          <a:p>
            <a:pPr marL="0" marR="0" lvl="0" indent="0" algn="l" rtl="0">
              <a:lnSpc>
                <a:spcPct val="100000"/>
              </a:lnSpc>
              <a:spcBef>
                <a:spcPts val="1600"/>
              </a:spcBef>
              <a:spcAft>
                <a:spcPts val="1600"/>
              </a:spcAft>
              <a:buClr>
                <a:schemeClr val="dk1"/>
              </a:buClr>
              <a:buSzPts val="1400"/>
              <a:buFont typeface="Nunito"/>
              <a:buNone/>
            </a:pPr>
            <a:endParaRPr sz="1400" b="0" i="0" u="none" strike="noStrike" cap="none" dirty="0">
              <a:solidFill>
                <a:schemeClr val="dk1"/>
              </a:solidFill>
              <a:latin typeface="Nunito"/>
              <a:ea typeface="Nunito"/>
              <a:cs typeface="Nunito"/>
              <a:sym typeface="Nunito"/>
            </a:endParaRPr>
          </a:p>
        </p:txBody>
      </p:sp>
      <p:sp>
        <p:nvSpPr>
          <p:cNvPr id="960" name="Google Shape;960;p16"/>
          <p:cNvSpPr txBox="1">
            <a:spLocks noGrp="1"/>
          </p:cNvSpPr>
          <p:nvPr>
            <p:ph type="subTitle" idx="4294967295"/>
          </p:nvPr>
        </p:nvSpPr>
        <p:spPr>
          <a:xfrm>
            <a:off x="713225" y="3105552"/>
            <a:ext cx="7530888" cy="1348752"/>
          </a:xfrm>
          <a:prstGeom prst="rect">
            <a:avLst/>
          </a:prstGeom>
          <a:noFill/>
          <a:ln>
            <a:noFill/>
          </a:ln>
        </p:spPr>
        <p:txBody>
          <a:bodyPr spcFirstLastPara="1" wrap="square" lIns="91425" tIns="91425" rIns="91425" bIns="91425" anchor="t" anchorCtr="0">
            <a:noAutofit/>
          </a:bodyPr>
          <a:lstStyle/>
          <a:p>
            <a:pPr marL="457200" marR="0" lvl="0" indent="-341313" algn="l" rtl="0">
              <a:lnSpc>
                <a:spcPct val="115000"/>
              </a:lnSpc>
              <a:spcBef>
                <a:spcPts val="0"/>
              </a:spcBef>
              <a:spcAft>
                <a:spcPts val="0"/>
              </a:spcAft>
              <a:buClr>
                <a:schemeClr val="dk1"/>
              </a:buClr>
              <a:buSzPts val="1400"/>
              <a:buFont typeface="Nunito"/>
              <a:buChar char="●"/>
            </a:pPr>
            <a:r>
              <a:rPr lang="en-US" sz="1400" b="0" i="0" u="none" strike="noStrike" cap="none" dirty="0" err="1">
                <a:solidFill>
                  <a:schemeClr val="dk1"/>
                </a:solidFill>
                <a:latin typeface="Nunito"/>
                <a:ea typeface="Nunito"/>
                <a:cs typeface="Nunito"/>
                <a:sym typeface="Nunito"/>
              </a:rPr>
              <a:t>Tùy</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thuộc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vào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yêu</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cầu</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bạn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MPU-6050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thể</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hoạt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ở </a:t>
            </a:r>
            <a:r>
              <a:rPr lang="en-US" sz="1400" b="0" i="0" u="none" strike="noStrike" cap="none" dirty="0" err="1">
                <a:solidFill>
                  <a:schemeClr val="dk1"/>
                </a:solidFill>
                <a:latin typeface="Nunito"/>
                <a:ea typeface="Nunito"/>
                <a:cs typeface="Nunito"/>
                <a:sym typeface="Nunito"/>
              </a:rPr>
              <a:t>chế</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xử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lý</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hoặc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chế</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góc</a:t>
            </a:r>
            <a:r>
              <a:rPr lang="en-US" sz="1400" b="0" i="0" u="none" strike="noStrike" cap="none" dirty="0">
                <a:solidFill>
                  <a:schemeClr val="dk1"/>
                </a:solidFill>
                <a:latin typeface="Nunito"/>
                <a:ea typeface="Nunito"/>
                <a:cs typeface="Nunito"/>
                <a:sym typeface="Nunito"/>
              </a:rPr>
              <a:t> quay </a:t>
            </a:r>
            <a:r>
              <a:rPr lang="en-US" sz="1400" b="0" i="0" u="none" strike="noStrike" cap="none" dirty="0" err="1">
                <a:solidFill>
                  <a:schemeClr val="dk1"/>
                </a:solidFill>
                <a:latin typeface="Nunito"/>
                <a:ea typeface="Nunito"/>
                <a:cs typeface="Nunito"/>
                <a:sym typeface="Nunito"/>
              </a:rPr>
              <a:t>chính</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xác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chậm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hơn</a:t>
            </a:r>
            <a:r>
              <a:rPr lang="en-US" sz="1400" b="0" i="0" u="none" strike="noStrike" cap="none" dirty="0">
                <a:solidFill>
                  <a:schemeClr val="dk1"/>
                </a:solidFill>
                <a:latin typeface="Nunito"/>
                <a:ea typeface="Nunito"/>
                <a:cs typeface="Nunito"/>
                <a:sym typeface="Nunito"/>
              </a:rPr>
              <a:t>). MPU-6050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khả</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năng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đo</a:t>
            </a:r>
            <a:r>
              <a:rPr lang="en-US" sz="1400" b="0" i="0" u="none" strike="noStrike" cap="none" dirty="0">
                <a:solidFill>
                  <a:schemeClr val="dk1"/>
                </a:solidFill>
                <a:latin typeface="Nunito"/>
                <a:ea typeface="Nunito"/>
                <a:cs typeface="Nunito"/>
                <a:sym typeface="Nunito"/>
              </a:rPr>
              <a:t> ở </a:t>
            </a:r>
            <a:r>
              <a:rPr lang="en-US" sz="1400" b="0" i="0" u="none" strike="noStrike" cap="none" dirty="0" err="1">
                <a:solidFill>
                  <a:schemeClr val="dk1"/>
                </a:solidFill>
                <a:latin typeface="Nunito"/>
                <a:ea typeface="Nunito"/>
                <a:cs typeface="Nunito"/>
                <a:sym typeface="Nunito"/>
              </a:rPr>
              <a:t>phạm</a:t>
            </a:r>
            <a:r>
              <a:rPr lang="en-US" sz="1400" b="0" i="0" u="none" strike="noStrike" cap="none" dirty="0">
                <a:solidFill>
                  <a:schemeClr val="dk1"/>
                </a:solidFill>
                <a:latin typeface="Nunito"/>
                <a:ea typeface="Nunito"/>
                <a:cs typeface="Nunito"/>
                <a:sym typeface="Nunito"/>
              </a:rPr>
              <a:t> vi:</a:t>
            </a:r>
            <a:endParaRPr dirty="0"/>
          </a:p>
          <a:p>
            <a:pPr marL="13716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a:solidFill>
                  <a:schemeClr val="dk1"/>
                </a:solidFill>
                <a:latin typeface="Nunito"/>
                <a:ea typeface="Nunito"/>
                <a:cs typeface="Nunito"/>
                <a:sym typeface="Nunito"/>
              </a:rPr>
              <a:t>Con quay </a:t>
            </a:r>
            <a:r>
              <a:rPr lang="en-US" sz="1400" b="0" i="0" u="none" strike="noStrike" cap="none" dirty="0" err="1">
                <a:solidFill>
                  <a:schemeClr val="dk1"/>
                </a:solidFill>
                <a:latin typeface="Nunito"/>
                <a:ea typeface="Nunito"/>
                <a:cs typeface="Nunito"/>
                <a:sym typeface="Nunito"/>
              </a:rPr>
              <a:t>hồi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chuyển</a:t>
            </a:r>
            <a:r>
              <a:rPr lang="en-US" sz="1400" b="0" i="0" u="none" strike="noStrike" cap="none" dirty="0">
                <a:solidFill>
                  <a:schemeClr val="dk1"/>
                </a:solidFill>
                <a:latin typeface="Nunito"/>
                <a:ea typeface="Nunito"/>
                <a:cs typeface="Nunito"/>
                <a:sym typeface="Nunito"/>
              </a:rPr>
              <a:t>: ± 250 500 1000 2000 </a:t>
            </a:r>
            <a:r>
              <a:rPr lang="en-US" sz="1400" b="0" i="0" u="none" strike="noStrike" cap="none" dirty="0" err="1">
                <a:solidFill>
                  <a:schemeClr val="dk1"/>
                </a:solidFill>
                <a:latin typeface="Nunito"/>
                <a:ea typeface="Nunito"/>
                <a:cs typeface="Nunito"/>
                <a:sym typeface="Nunito"/>
              </a:rPr>
              <a:t>dps</a:t>
            </a:r>
            <a:endParaRPr sz="1400" b="0" i="0" u="none" strike="noStrike" cap="none" dirty="0">
              <a:solidFill>
                <a:schemeClr val="dk1"/>
              </a:solidFill>
              <a:latin typeface="Nunito"/>
              <a:ea typeface="Nunito"/>
              <a:cs typeface="Nunito"/>
              <a:sym typeface="Nunito"/>
            </a:endParaRPr>
          </a:p>
          <a:p>
            <a:pPr marL="13716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 2 ± 4 ± 8 ± 16g</a:t>
            </a:r>
            <a:endParaRPr dirty="0"/>
          </a:p>
        </p:txBody>
      </p:sp>
      <p:sp>
        <p:nvSpPr>
          <p:cNvPr id="961" name="Google Shape;961;p16"/>
          <p:cNvSpPr txBox="1">
            <a:spLocks noGrp="1"/>
          </p:cNvSpPr>
          <p:nvPr>
            <p:ph type="subTitle" idx="4294967295"/>
          </p:nvPr>
        </p:nvSpPr>
        <p:spPr>
          <a:xfrm>
            <a:off x="713224" y="1152400"/>
            <a:ext cx="7530889" cy="987040"/>
          </a:xfrm>
          <a:prstGeom prst="rect">
            <a:avLst/>
          </a:prstGeom>
          <a:noFill/>
          <a:ln>
            <a:noFill/>
          </a:ln>
        </p:spPr>
        <p:txBody>
          <a:bodyPr spcFirstLastPara="1" wrap="square" lIns="91425" tIns="91425" rIns="91425" bIns="91425" anchor="t" anchorCtr="0">
            <a:noAutofit/>
          </a:bodyPr>
          <a:lstStyle/>
          <a:p>
            <a:pPr marL="457200" marR="0" lvl="0" indent="-341313" algn="l" rtl="0">
              <a:lnSpc>
                <a:spcPct val="100000"/>
              </a:lnSpc>
              <a:spcBef>
                <a:spcPts val="1600"/>
              </a:spcBef>
              <a:spcAft>
                <a:spcPts val="1600"/>
              </a:spcAft>
              <a:buClr>
                <a:schemeClr val="dk1"/>
              </a:buClr>
              <a:buSzPts val="1400"/>
              <a:buFont typeface="Nunito"/>
              <a:buChar char="●"/>
            </a:pPr>
            <a:r>
              <a:rPr lang="en-US" sz="1400" b="1" i="0" u="none" strike="noStrike" cap="none" dirty="0" err="1">
                <a:solidFill>
                  <a:schemeClr val="dk1"/>
                </a:solidFill>
                <a:latin typeface="Nunito"/>
                <a:ea typeface="Nunito"/>
                <a:cs typeface="Nunito"/>
                <a:sym typeface="Nunito"/>
              </a:rPr>
              <a:t>Cảm</a:t>
            </a:r>
            <a:r>
              <a:rPr lang="en-US" sz="1400" b="1" i="0" u="none" strike="noStrike" cap="none" dirty="0">
                <a:solidFill>
                  <a:schemeClr val="dk1"/>
                </a:solidFill>
                <a:latin typeface="Nunito"/>
                <a:ea typeface="Nunito"/>
                <a:cs typeface="Nunito"/>
                <a:sym typeface="Nunito"/>
              </a:rPr>
              <a:t> </a:t>
            </a:r>
            <a:r>
              <a:rPr lang="en-US" sz="1400" b="1" i="0" u="none" strike="noStrike" cap="none" dirty="0" err="1">
                <a:solidFill>
                  <a:schemeClr val="dk1"/>
                </a:solidFill>
                <a:latin typeface="Nunito"/>
                <a:ea typeface="Nunito"/>
                <a:cs typeface="Nunito"/>
                <a:sym typeface="Nunito"/>
              </a:rPr>
              <a:t>biến</a:t>
            </a:r>
            <a:r>
              <a:rPr lang="en-US" sz="1400" b="1" i="0" u="none" strike="noStrike" cap="none" dirty="0">
                <a:solidFill>
                  <a:schemeClr val="dk1"/>
                </a:solidFill>
                <a:latin typeface="Nunito"/>
                <a:ea typeface="Nunito"/>
                <a:cs typeface="Nunito"/>
                <a:sym typeface="Nunito"/>
              </a:rPr>
              <a:t> </a:t>
            </a:r>
            <a:r>
              <a:rPr lang="en-US" sz="1400" b="1" i="0" u="none" strike="noStrike" cap="none" dirty="0" err="1">
                <a:solidFill>
                  <a:schemeClr val="dk1"/>
                </a:solidFill>
                <a:latin typeface="Nunito"/>
                <a:ea typeface="Nunito"/>
                <a:cs typeface="Nunito"/>
                <a:sym typeface="Nunito"/>
              </a:rPr>
              <a:t>góc</a:t>
            </a:r>
            <a:r>
              <a:rPr lang="en-US" sz="1400" b="1" i="0" u="none" strike="noStrike" cap="none" dirty="0">
                <a:solidFill>
                  <a:schemeClr val="dk1"/>
                </a:solidFill>
                <a:latin typeface="Nunito"/>
                <a:ea typeface="Nunito"/>
                <a:cs typeface="Nunito"/>
                <a:sym typeface="Nunito"/>
              </a:rPr>
              <a:t> GY-521 MPU6050</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một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sáu</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trục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chứa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một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3 </a:t>
            </a:r>
            <a:r>
              <a:rPr lang="en-US" sz="1400" b="0" i="0" u="none" strike="noStrike" cap="none" dirty="0" err="1">
                <a:solidFill>
                  <a:schemeClr val="dk1"/>
                </a:solidFill>
                <a:latin typeface="Nunito"/>
                <a:ea typeface="Nunito"/>
                <a:cs typeface="Nunito"/>
                <a:sym typeface="Nunito"/>
              </a:rPr>
              <a:t>trục</a:t>
            </a:r>
            <a:r>
              <a:rPr lang="en-US" sz="1400" b="0" i="0" u="none" strike="noStrike" cap="none" dirty="0">
                <a:solidFill>
                  <a:schemeClr val="dk1"/>
                </a:solidFill>
                <a:latin typeface="Nunito"/>
                <a:ea typeface="Nunito"/>
                <a:cs typeface="Nunito"/>
                <a:sym typeface="Nunito"/>
              </a:rPr>
              <a:t> con quay </a:t>
            </a:r>
            <a:r>
              <a:rPr lang="en-US" sz="1400" b="0" i="0" u="none" strike="noStrike" cap="none" dirty="0" err="1">
                <a:solidFill>
                  <a:schemeClr val="dk1"/>
                </a:solidFill>
                <a:latin typeface="Nunito"/>
                <a:ea typeface="Nunito"/>
                <a:cs typeface="Nunito"/>
                <a:sym typeface="Nunito"/>
              </a:rPr>
              <a:t>hồi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chuyển</a:t>
            </a:r>
            <a:r>
              <a:rPr lang="en-US" sz="1400" b="0" i="0" u="none" strike="noStrike" cap="none" dirty="0">
                <a:solidFill>
                  <a:schemeClr val="dk1"/>
                </a:solidFill>
                <a:latin typeface="Nunito"/>
                <a:ea typeface="Nunito"/>
                <a:cs typeface="Nunito"/>
                <a:sym typeface="Nunito"/>
              </a:rPr>
              <a:t> 3 </a:t>
            </a:r>
            <a:r>
              <a:rPr lang="en-US" sz="1400" b="0" i="0" u="none" strike="noStrike" cap="none" dirty="0" err="1">
                <a:solidFill>
                  <a:schemeClr val="dk1"/>
                </a:solidFill>
                <a:latin typeface="Nunito"/>
                <a:ea typeface="Nunito"/>
                <a:cs typeface="Nunito"/>
                <a:sym typeface="Nunito"/>
              </a:rPr>
              <a:t>trục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Hoạt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với</a:t>
            </a:r>
            <a:r>
              <a:rPr lang="en-US" sz="1400" b="0" i="0" u="none" strike="noStrike" cap="none" dirty="0">
                <a:solidFill>
                  <a:schemeClr val="dk1"/>
                </a:solidFill>
                <a:latin typeface="Nunito"/>
                <a:ea typeface="Nunito"/>
                <a:cs typeface="Nunito"/>
                <a:sym typeface="Nunito"/>
              </a:rPr>
              <a:t> 3.3V </a:t>
            </a:r>
            <a:r>
              <a:rPr lang="en-US" sz="1400" b="0" i="0" u="none" strike="noStrike" cap="none" dirty="0" err="1">
                <a:solidFill>
                  <a:schemeClr val="dk1"/>
                </a:solidFill>
                <a:latin typeface="Nunito"/>
                <a:ea typeface="Nunito"/>
                <a:cs typeface="Nunito"/>
                <a:sym typeface="Nunito"/>
              </a:rPr>
              <a:t>và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tiếp</a:t>
            </a:r>
            <a:r>
              <a:rPr lang="en-US" sz="1400" b="0" i="0" u="none" strike="noStrike" cap="none" dirty="0">
                <a:solidFill>
                  <a:schemeClr val="dk1"/>
                </a:solidFill>
                <a:latin typeface="Nunito"/>
                <a:ea typeface="Nunito"/>
                <a:cs typeface="Nunito"/>
                <a:sym typeface="Nunito"/>
              </a:rPr>
              <a:t> I2C </a:t>
            </a:r>
            <a:r>
              <a:rPr lang="en-US" sz="1400" b="0" i="0" u="none" strike="noStrike" cap="none" dirty="0" err="1">
                <a:solidFill>
                  <a:schemeClr val="dk1"/>
                </a:solidFill>
                <a:latin typeface="Nunito"/>
                <a:ea typeface="Nunito"/>
                <a:cs typeface="Nunito"/>
                <a:sym typeface="Nunito"/>
              </a:rPr>
              <a:t>với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đa</a:t>
            </a:r>
            <a:r>
              <a:rPr lang="en-US" sz="1400" b="0" i="0" u="none" strike="noStrike" cap="none" dirty="0">
                <a:solidFill>
                  <a:schemeClr val="dk1"/>
                </a:solidFill>
                <a:latin typeface="Nunito"/>
                <a:ea typeface="Nunito"/>
                <a:cs typeface="Nunito"/>
                <a:sym typeface="Nunito"/>
              </a:rPr>
              <a:t> 400kHz</a:t>
            </a:r>
            <a:endParaRPr sz="1400" b="0" i="0" u="none" strike="noStrike" cap="none" dirty="0">
              <a:solidFill>
                <a:schemeClr val="dk1"/>
              </a:solidFill>
              <a:latin typeface="Nunito"/>
              <a:ea typeface="Nunito"/>
              <a:cs typeface="Nunito"/>
              <a:sym typeface="Nunito"/>
            </a:endParaRPr>
          </a:p>
        </p:txBody>
      </p:sp>
      <p:sp>
        <p:nvSpPr>
          <p:cNvPr id="962" name="Google Shape;96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66"/>
        <p:cNvGrpSpPr/>
        <p:nvPr/>
      </p:nvGrpSpPr>
      <p:grpSpPr>
        <a:xfrm>
          <a:off x="0" y="0"/>
          <a:ext cx="0" cy="0"/>
          <a:chOff x="0" y="0"/>
          <a:chExt cx="0" cy="0"/>
        </a:xfrm>
      </p:grpSpPr>
      <p:sp>
        <p:nvSpPr>
          <p:cNvPr id="967" name="Google Shape;967;p17"/>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err="1"/>
              <a:t>Cảm</a:t>
            </a:r>
            <a:r>
              <a:rPr lang="en-US" dirty="0"/>
              <a:t> </a:t>
            </a:r>
            <a:r>
              <a:rPr lang="en-US" dirty="0" err="1"/>
              <a:t>biến</a:t>
            </a:r>
            <a:r>
              <a:rPr lang="en-US" dirty="0"/>
              <a:t> </a:t>
            </a:r>
            <a:r>
              <a:rPr lang="en-US" dirty="0" err="1"/>
              <a:t>góc</a:t>
            </a:r>
            <a:r>
              <a:rPr lang="en-US" dirty="0"/>
              <a:t> GY-521 MPU6050</a:t>
            </a:r>
            <a:endParaRPr dirty="0"/>
          </a:p>
        </p:txBody>
      </p:sp>
      <p:sp>
        <p:nvSpPr>
          <p:cNvPr id="968" name="Google Shape;968;p17"/>
          <p:cNvSpPr txBox="1">
            <a:spLocks noGrp="1"/>
          </p:cNvSpPr>
          <p:nvPr>
            <p:ph type="subTitle" idx="4294967295"/>
          </p:nvPr>
        </p:nvSpPr>
        <p:spPr>
          <a:xfrm>
            <a:off x="713223" y="1765300"/>
            <a:ext cx="7530889" cy="2668814"/>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Nunito"/>
              <a:buChar char="●"/>
            </a:pPr>
            <a:r>
              <a:rPr lang="en-US" sz="1400" b="0" i="0" u="none" strike="noStrike" cap="none" dirty="0" err="1">
                <a:solidFill>
                  <a:schemeClr val="dk1"/>
                </a:solidFill>
                <a:latin typeface="Nunito"/>
                <a:ea typeface="Nunito"/>
                <a:cs typeface="Nunito"/>
                <a:sym typeface="Nunito"/>
              </a:rPr>
              <a:t>Thông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số</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kĩ</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thuật</a:t>
            </a:r>
            <a:r>
              <a:rPr lang="en-US" sz="1400" b="0" i="0" u="none" strike="noStrike" cap="none" dirty="0">
                <a:solidFill>
                  <a:schemeClr val="dk1"/>
                </a:solidFill>
                <a:latin typeface="Nunito"/>
                <a:ea typeface="Nunito"/>
                <a:cs typeface="Nunito"/>
                <a:sym typeface="Nunito"/>
              </a:rPr>
              <a:t>:</a:t>
            </a:r>
            <a:endParaRPr sz="1400" b="0" i="0" u="none" strike="noStrike" cap="none" dirty="0">
              <a:solidFill>
                <a:schemeClr val="dk1"/>
              </a:solidFill>
              <a:latin typeface="Nunito"/>
              <a:ea typeface="Nunito"/>
              <a:cs typeface="Nunito"/>
              <a:sym typeface="Nunito"/>
            </a:endParaRPr>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Điện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áp</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dụng</a:t>
            </a:r>
            <a:r>
              <a:rPr lang="en-US" sz="1400" b="0" i="0" u="none" strike="noStrike" cap="none" dirty="0">
                <a:solidFill>
                  <a:schemeClr val="dk1"/>
                </a:solidFill>
                <a:latin typeface="Nunito"/>
                <a:ea typeface="Nunito"/>
                <a:cs typeface="Nunito"/>
                <a:sym typeface="Nunito"/>
              </a:rPr>
              <a:t>: 3~5VDC</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Điện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áp</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tiếp</a:t>
            </a:r>
            <a:r>
              <a:rPr lang="en-US" sz="1400" b="0" i="0" u="none" strike="noStrike" cap="none" dirty="0">
                <a:solidFill>
                  <a:schemeClr val="dk1"/>
                </a:solidFill>
                <a:latin typeface="Nunito"/>
                <a:ea typeface="Nunito"/>
                <a:cs typeface="Nunito"/>
                <a:sym typeface="Nunito"/>
              </a:rPr>
              <a:t>: 3~5VDC</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Chuẩn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tiếp</a:t>
            </a:r>
            <a:r>
              <a:rPr lang="en-US" sz="1400" b="0" i="0" u="none" strike="noStrike" cap="none" dirty="0">
                <a:solidFill>
                  <a:schemeClr val="dk1"/>
                </a:solidFill>
                <a:latin typeface="Nunito"/>
                <a:ea typeface="Nunito"/>
                <a:cs typeface="Nunito"/>
                <a:sym typeface="Nunito"/>
              </a:rPr>
              <a:t>: I2C</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Giá</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trị</a:t>
            </a:r>
            <a:r>
              <a:rPr lang="en-US" sz="1400" b="0" i="0" u="none" strike="noStrike" cap="none" dirty="0">
                <a:solidFill>
                  <a:schemeClr val="dk1"/>
                </a:solidFill>
                <a:latin typeface="Nunito"/>
                <a:ea typeface="Nunito"/>
                <a:cs typeface="Nunito"/>
                <a:sym typeface="Nunito"/>
              </a:rPr>
              <a:t> Gyroscopes </a:t>
            </a:r>
            <a:r>
              <a:rPr lang="en-US" sz="1400" b="0" i="0" u="none" strike="noStrike" cap="none" dirty="0" err="1">
                <a:solidFill>
                  <a:schemeClr val="dk1"/>
                </a:solidFill>
                <a:latin typeface="Nunito"/>
                <a:ea typeface="Nunito"/>
                <a:cs typeface="Nunito"/>
                <a:sym typeface="Nunito"/>
              </a:rPr>
              <a:t>trong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khoảng</a:t>
            </a:r>
            <a:r>
              <a:rPr lang="en-US" sz="1400" b="0" i="0" u="none" strike="noStrike" cap="none" dirty="0">
                <a:solidFill>
                  <a:schemeClr val="dk1"/>
                </a:solidFill>
                <a:latin typeface="Nunito"/>
                <a:ea typeface="Nunito"/>
                <a:cs typeface="Nunito"/>
                <a:sym typeface="Nunito"/>
              </a:rPr>
              <a:t>: +/- 250 500 1000 2000 degree/sec</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Giá</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trị</a:t>
            </a:r>
            <a:r>
              <a:rPr lang="en-US" sz="1400" b="0" i="0" u="none" strike="noStrike" cap="none" dirty="0">
                <a:solidFill>
                  <a:schemeClr val="dk1"/>
                </a:solidFill>
                <a:latin typeface="Nunito"/>
                <a:ea typeface="Nunito"/>
                <a:cs typeface="Nunito"/>
                <a:sym typeface="Nunito"/>
              </a:rPr>
              <a:t> Acceleration </a:t>
            </a:r>
            <a:r>
              <a:rPr lang="en-US" sz="1400" b="0" i="0" u="none" strike="noStrike" cap="none" dirty="0" err="1">
                <a:solidFill>
                  <a:schemeClr val="dk1"/>
                </a:solidFill>
                <a:latin typeface="Nunito"/>
                <a:ea typeface="Nunito"/>
                <a:cs typeface="Nunito"/>
                <a:sym typeface="Nunito"/>
              </a:rPr>
              <a:t>trong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khoảng</a:t>
            </a:r>
            <a:r>
              <a:rPr lang="en-US" sz="1400" b="0" i="0" u="none" strike="noStrike" cap="none" dirty="0">
                <a:solidFill>
                  <a:schemeClr val="dk1"/>
                </a:solidFill>
                <a:latin typeface="Nunito"/>
                <a:ea typeface="Nunito"/>
                <a:cs typeface="Nunito"/>
                <a:sym typeface="Nunito"/>
              </a:rPr>
              <a:t>: +/- 2g, +/- 4g, +/- 8g, +/- 16g</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a:solidFill>
                  <a:schemeClr val="dk1"/>
                </a:solidFill>
                <a:latin typeface="Nunito"/>
                <a:ea typeface="Nunito"/>
                <a:cs typeface="Nunito"/>
                <a:sym typeface="Nunito"/>
              </a:rPr>
              <a:t>Board </a:t>
            </a:r>
            <a:r>
              <a:rPr lang="en-US" sz="1400" b="0" i="0" u="none" strike="noStrike" cap="none" dirty="0" err="1">
                <a:solidFill>
                  <a:schemeClr val="dk1"/>
                </a:solidFill>
                <a:latin typeface="Nunito"/>
                <a:ea typeface="Nunito"/>
                <a:cs typeface="Nunito"/>
                <a:sym typeface="Nunito"/>
              </a:rPr>
              <a:t>mạch</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mạ</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vàng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linh</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kiện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hàn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tự</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bằng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máy</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chất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lượng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nhất</a:t>
            </a:r>
            <a:r>
              <a:rPr lang="en-US" sz="1400" b="0" i="0" u="none" strike="noStrike" cap="none" dirty="0">
                <a:solidFill>
                  <a:schemeClr val="dk1"/>
                </a:solidFill>
                <a:latin typeface="Nunito"/>
                <a:ea typeface="Nunito"/>
                <a:cs typeface="Nunito"/>
                <a:sym typeface="Nunito"/>
              </a:rPr>
              <a:t>.</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a:solidFill>
                  <a:schemeClr val="dk1"/>
                </a:solidFill>
                <a:latin typeface="Nunito"/>
                <a:ea typeface="Nunito"/>
                <a:cs typeface="Nunito"/>
                <a:sym typeface="Nunito"/>
              </a:rPr>
              <a:t>Chip : MPU-6050 </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Giao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tiếp</a:t>
            </a:r>
            <a:r>
              <a:rPr lang="en-US" sz="1400" b="0" i="0" u="none" strike="noStrike" cap="none" dirty="0">
                <a:solidFill>
                  <a:schemeClr val="dk1"/>
                </a:solidFill>
                <a:latin typeface="Nunito"/>
                <a:ea typeface="Nunito"/>
                <a:cs typeface="Nunito"/>
                <a:sym typeface="Nunito"/>
              </a:rPr>
              <a:t>: I2C, SPI</a:t>
            </a:r>
            <a:endParaRPr dirty="0"/>
          </a:p>
          <a:p>
            <a:pPr marL="914400" marR="0" lvl="0" indent="-317500" algn="l" rtl="0">
              <a:lnSpc>
                <a:spcPct val="115000"/>
              </a:lnSpc>
              <a:spcBef>
                <a:spcPts val="0"/>
              </a:spcBef>
              <a:spcAft>
                <a:spcPts val="0"/>
              </a:spcAft>
              <a:buClr>
                <a:schemeClr val="dk1"/>
              </a:buClr>
              <a:buSzPts val="1400"/>
              <a:buFont typeface="Noto Sans Symbols"/>
              <a:buChar char="⮚"/>
            </a:pPr>
            <a:r>
              <a:rPr lang="en-US" sz="1400" b="0" i="0" u="none" strike="noStrike" cap="none" dirty="0" err="1">
                <a:solidFill>
                  <a:schemeClr val="dk1"/>
                </a:solidFill>
                <a:latin typeface="Nunito"/>
                <a:ea typeface="Nunito"/>
                <a:cs typeface="Nunito"/>
                <a:sym typeface="Nunito"/>
              </a:rPr>
              <a:t>Hỗ</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trợ</a:t>
            </a:r>
            <a:r>
              <a:rPr lang="en-US" sz="1400" b="0" i="0" u="none" strike="noStrike" cap="none" dirty="0">
                <a:solidFill>
                  <a:schemeClr val="dk1"/>
                </a:solidFill>
                <a:latin typeface="Nunito"/>
                <a:ea typeface="Nunito"/>
                <a:cs typeface="Nunito"/>
                <a:sym typeface="Nunito"/>
              </a:rPr>
              <a:t> ADC 16 Bit</a:t>
            </a:r>
            <a:endParaRPr dirty="0"/>
          </a:p>
        </p:txBody>
      </p:sp>
      <p:sp>
        <p:nvSpPr>
          <p:cNvPr id="969" name="Google Shape;969;p17"/>
          <p:cNvSpPr txBox="1">
            <a:spLocks noGrp="1"/>
          </p:cNvSpPr>
          <p:nvPr>
            <p:ph type="subTitle" idx="4294967295"/>
          </p:nvPr>
        </p:nvSpPr>
        <p:spPr>
          <a:xfrm>
            <a:off x="713224" y="1152400"/>
            <a:ext cx="7530889" cy="7199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Nunito"/>
              <a:buChar char="●"/>
            </a:pPr>
            <a:r>
              <a:rPr lang="en-US" sz="1400" b="0" i="0" u="none" strike="noStrike" cap="none">
                <a:solidFill>
                  <a:schemeClr val="dk1"/>
                </a:solidFill>
                <a:latin typeface="Nunito"/>
                <a:ea typeface="Nunito"/>
                <a:cs typeface="Nunito"/>
                <a:sym typeface="Nunito"/>
              </a:rPr>
              <a:t>MPU6050/GY521 dùng để đo gia tốc góc, vận tốc góc, góc quay với độ chính xác lên tới 0.01 độ, đo gia tốc, vận tốc chuyển động tịnh tiến</a:t>
            </a:r>
            <a:endParaRPr sz="1400" b="0" i="0" u="none" strike="noStrike" cap="none">
              <a:solidFill>
                <a:schemeClr val="dk1"/>
              </a:solidFill>
              <a:latin typeface="Nunito"/>
              <a:ea typeface="Nunito"/>
              <a:cs typeface="Nunito"/>
              <a:sym typeface="Nunito"/>
            </a:endParaRPr>
          </a:p>
        </p:txBody>
      </p:sp>
      <p:sp>
        <p:nvSpPr>
          <p:cNvPr id="970" name="Google Shape;97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8"/>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Sơ đồ chân</a:t>
            </a:r>
            <a:endParaRPr/>
          </a:p>
        </p:txBody>
      </p:sp>
      <p:pic>
        <p:nvPicPr>
          <p:cNvPr id="976" name="Google Shape;976;p18"/>
          <p:cNvPicPr preferRelativeResize="0"/>
          <p:nvPr/>
        </p:nvPicPr>
        <p:blipFill rotWithShape="1">
          <a:blip r:embed="rId3">
            <a:alphaModFix/>
          </a:blip>
          <a:srcRect/>
          <a:stretch/>
        </p:blipFill>
        <p:spPr>
          <a:xfrm>
            <a:off x="863392" y="1396340"/>
            <a:ext cx="3057443" cy="2164277"/>
          </a:xfrm>
          <a:prstGeom prst="rect">
            <a:avLst/>
          </a:prstGeom>
          <a:noFill/>
          <a:ln>
            <a:noFill/>
          </a:ln>
        </p:spPr>
      </p:pic>
      <p:sp>
        <p:nvSpPr>
          <p:cNvPr id="977" name="Google Shape;97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pic>
        <p:nvPicPr>
          <p:cNvPr id="5" name="Google Shape;1016;p20"/>
          <p:cNvPicPr preferRelativeResize="0"/>
          <p:nvPr/>
        </p:nvPicPr>
        <p:blipFill rotWithShape="1">
          <a:blip r:embed="rId4">
            <a:alphaModFix/>
          </a:blip>
          <a:srcRect/>
          <a:stretch/>
        </p:blipFill>
        <p:spPr>
          <a:xfrm>
            <a:off x="4925292" y="1396339"/>
            <a:ext cx="3458888" cy="2164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
          <p:cNvSpPr txBox="1">
            <a:spLocks noGrp="1"/>
          </p:cNvSpPr>
          <p:nvPr>
            <p:ph type="ctrTitle"/>
          </p:nvPr>
        </p:nvSpPr>
        <p:spPr>
          <a:xfrm>
            <a:off x="1586850" y="1782178"/>
            <a:ext cx="5970300" cy="1416586"/>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3800"/>
              <a:buNone/>
            </a:pPr>
            <a:r>
              <a:rPr lang="en-US">
                <a:latin typeface="Times New Roman"/>
                <a:ea typeface="Times New Roman"/>
                <a:cs typeface="Times New Roman"/>
                <a:sym typeface="Times New Roman"/>
              </a:rPr>
              <a:t>Mạch đếm bước chân dùng cảm biến gia tốc</a:t>
            </a:r>
            <a:endParaRPr>
              <a:latin typeface="Times New Roman"/>
              <a:ea typeface="Times New Roman"/>
              <a:cs typeface="Times New Roman"/>
              <a:sym typeface="Times New Roman"/>
            </a:endParaRPr>
          </a:p>
        </p:txBody>
      </p:sp>
      <p:sp>
        <p:nvSpPr>
          <p:cNvPr id="542" name="Google Shape;542;p2"/>
          <p:cNvSpPr/>
          <p:nvPr/>
        </p:nvSpPr>
        <p:spPr>
          <a:xfrm>
            <a:off x="1731368" y="510873"/>
            <a:ext cx="106449" cy="106540"/>
          </a:xfrm>
          <a:custGeom>
            <a:avLst/>
            <a:gdLst/>
            <a:ahLst/>
            <a:cxnLst/>
            <a:rect l="l" t="t" r="r" b="b"/>
            <a:pathLst>
              <a:path w="1175" h="1176" extrusionOk="0">
                <a:moveTo>
                  <a:pt x="588" y="241"/>
                </a:moveTo>
                <a:cubicBezTo>
                  <a:pt x="779" y="241"/>
                  <a:pt x="935" y="396"/>
                  <a:pt x="935" y="588"/>
                </a:cubicBezTo>
                <a:cubicBezTo>
                  <a:pt x="935" y="780"/>
                  <a:pt x="779" y="935"/>
                  <a:pt x="588" y="935"/>
                </a:cubicBezTo>
                <a:cubicBezTo>
                  <a:pt x="397" y="935"/>
                  <a:pt x="240" y="780"/>
                  <a:pt x="240" y="588"/>
                </a:cubicBezTo>
                <a:cubicBezTo>
                  <a:pt x="240" y="396"/>
                  <a:pt x="397" y="241"/>
                  <a:pt x="588" y="241"/>
                </a:cubicBezTo>
                <a:close/>
                <a:moveTo>
                  <a:pt x="588" y="1"/>
                </a:moveTo>
                <a:cubicBezTo>
                  <a:pt x="265" y="1"/>
                  <a:pt x="1" y="264"/>
                  <a:pt x="1" y="588"/>
                </a:cubicBezTo>
                <a:cubicBezTo>
                  <a:pt x="1" y="911"/>
                  <a:pt x="265" y="1175"/>
                  <a:pt x="588" y="1175"/>
                </a:cubicBezTo>
                <a:cubicBezTo>
                  <a:pt x="912" y="1175"/>
                  <a:pt x="1174" y="911"/>
                  <a:pt x="1174" y="588"/>
                </a:cubicBezTo>
                <a:cubicBezTo>
                  <a:pt x="1174" y="264"/>
                  <a:pt x="912" y="1"/>
                  <a:pt x="5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
          <p:cNvSpPr/>
          <p:nvPr/>
        </p:nvSpPr>
        <p:spPr>
          <a:xfrm>
            <a:off x="7" y="248419"/>
            <a:ext cx="2322856" cy="779298"/>
          </a:xfrm>
          <a:custGeom>
            <a:avLst/>
            <a:gdLst/>
            <a:ahLst/>
            <a:cxnLst/>
            <a:rect l="l" t="t" r="r" b="b"/>
            <a:pathLst>
              <a:path w="25640" h="8602" extrusionOk="0">
                <a:moveTo>
                  <a:pt x="1" y="1"/>
                </a:moveTo>
                <a:lnTo>
                  <a:pt x="1" y="240"/>
                </a:lnTo>
                <a:lnTo>
                  <a:pt x="11937" y="240"/>
                </a:lnTo>
                <a:lnTo>
                  <a:pt x="13374" y="1678"/>
                </a:lnTo>
                <a:lnTo>
                  <a:pt x="15052" y="1678"/>
                </a:lnTo>
                <a:lnTo>
                  <a:pt x="18376" y="5002"/>
                </a:lnTo>
                <a:lnTo>
                  <a:pt x="18376" y="6400"/>
                </a:lnTo>
                <a:lnTo>
                  <a:pt x="19504" y="7529"/>
                </a:lnTo>
                <a:lnTo>
                  <a:pt x="24397" y="7529"/>
                </a:lnTo>
                <a:lnTo>
                  <a:pt x="25470" y="8602"/>
                </a:lnTo>
                <a:lnTo>
                  <a:pt x="25640" y="8433"/>
                </a:lnTo>
                <a:lnTo>
                  <a:pt x="24496" y="7289"/>
                </a:lnTo>
                <a:lnTo>
                  <a:pt x="19604" y="7289"/>
                </a:lnTo>
                <a:lnTo>
                  <a:pt x="18615" y="6301"/>
                </a:lnTo>
                <a:lnTo>
                  <a:pt x="18615" y="4903"/>
                </a:lnTo>
                <a:lnTo>
                  <a:pt x="15151" y="1439"/>
                </a:lnTo>
                <a:lnTo>
                  <a:pt x="13473" y="1439"/>
                </a:lnTo>
                <a:lnTo>
                  <a:pt x="120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
          <p:cNvSpPr/>
          <p:nvPr/>
        </p:nvSpPr>
        <p:spPr>
          <a:xfrm>
            <a:off x="7" y="356952"/>
            <a:ext cx="2822578" cy="812547"/>
          </a:xfrm>
          <a:custGeom>
            <a:avLst/>
            <a:gdLst/>
            <a:ahLst/>
            <a:cxnLst/>
            <a:rect l="l" t="t" r="r" b="b"/>
            <a:pathLst>
              <a:path w="31156" h="8969" extrusionOk="0">
                <a:moveTo>
                  <a:pt x="1" y="1"/>
                </a:moveTo>
                <a:lnTo>
                  <a:pt x="1" y="241"/>
                </a:lnTo>
                <a:lnTo>
                  <a:pt x="11537" y="241"/>
                </a:lnTo>
                <a:lnTo>
                  <a:pt x="18771" y="7474"/>
                </a:lnTo>
                <a:lnTo>
                  <a:pt x="23837" y="7474"/>
                </a:lnTo>
                <a:lnTo>
                  <a:pt x="25333" y="8969"/>
                </a:lnTo>
                <a:lnTo>
                  <a:pt x="31156" y="8969"/>
                </a:lnTo>
                <a:lnTo>
                  <a:pt x="31156" y="8729"/>
                </a:lnTo>
                <a:lnTo>
                  <a:pt x="25432" y="8729"/>
                </a:lnTo>
                <a:lnTo>
                  <a:pt x="23937" y="7235"/>
                </a:lnTo>
                <a:lnTo>
                  <a:pt x="18870" y="7235"/>
                </a:lnTo>
                <a:lnTo>
                  <a:pt x="11671" y="36"/>
                </a:lnTo>
                <a:lnTo>
                  <a:pt x="116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
          <p:cNvSpPr/>
          <p:nvPr/>
        </p:nvSpPr>
        <p:spPr>
          <a:xfrm>
            <a:off x="7" y="472732"/>
            <a:ext cx="1929311" cy="1013667"/>
          </a:xfrm>
          <a:custGeom>
            <a:avLst/>
            <a:gdLst/>
            <a:ahLst/>
            <a:cxnLst/>
            <a:rect l="l" t="t" r="r" b="b"/>
            <a:pathLst>
              <a:path w="21296" h="11189" extrusionOk="0">
                <a:moveTo>
                  <a:pt x="1" y="1"/>
                </a:moveTo>
                <a:lnTo>
                  <a:pt x="1" y="240"/>
                </a:lnTo>
                <a:lnTo>
                  <a:pt x="10579" y="240"/>
                </a:lnTo>
                <a:lnTo>
                  <a:pt x="15619" y="5281"/>
                </a:lnTo>
                <a:lnTo>
                  <a:pt x="15619" y="6800"/>
                </a:lnTo>
                <a:lnTo>
                  <a:pt x="17527" y="8708"/>
                </a:lnTo>
                <a:lnTo>
                  <a:pt x="18646" y="8708"/>
                </a:lnTo>
                <a:lnTo>
                  <a:pt x="21126" y="11188"/>
                </a:lnTo>
                <a:lnTo>
                  <a:pt x="21296" y="11019"/>
                </a:lnTo>
                <a:lnTo>
                  <a:pt x="18745" y="8468"/>
                </a:lnTo>
                <a:lnTo>
                  <a:pt x="17626" y="8468"/>
                </a:lnTo>
                <a:lnTo>
                  <a:pt x="15859" y="6700"/>
                </a:lnTo>
                <a:lnTo>
                  <a:pt x="15859" y="5182"/>
                </a:lnTo>
                <a:lnTo>
                  <a:pt x="1067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
          <p:cNvSpPr/>
          <p:nvPr/>
        </p:nvSpPr>
        <p:spPr>
          <a:xfrm>
            <a:off x="7" y="798330"/>
            <a:ext cx="1531871" cy="669497"/>
          </a:xfrm>
          <a:custGeom>
            <a:avLst/>
            <a:gdLst/>
            <a:ahLst/>
            <a:cxnLst/>
            <a:rect l="l" t="t" r="r" b="b"/>
            <a:pathLst>
              <a:path w="16909" h="7390" extrusionOk="0">
                <a:moveTo>
                  <a:pt x="1" y="1"/>
                </a:moveTo>
                <a:lnTo>
                  <a:pt x="1" y="241"/>
                </a:lnTo>
                <a:lnTo>
                  <a:pt x="3789" y="241"/>
                </a:lnTo>
                <a:lnTo>
                  <a:pt x="5417" y="1868"/>
                </a:lnTo>
                <a:lnTo>
                  <a:pt x="11218" y="1868"/>
                </a:lnTo>
                <a:lnTo>
                  <a:pt x="16739" y="7389"/>
                </a:lnTo>
                <a:lnTo>
                  <a:pt x="16908" y="7220"/>
                </a:lnTo>
                <a:lnTo>
                  <a:pt x="11317" y="1628"/>
                </a:lnTo>
                <a:lnTo>
                  <a:pt x="5516" y="1628"/>
                </a:lnTo>
                <a:lnTo>
                  <a:pt x="38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
          <p:cNvSpPr/>
          <p:nvPr/>
        </p:nvSpPr>
        <p:spPr>
          <a:xfrm>
            <a:off x="1496365" y="1437297"/>
            <a:ext cx="106449" cy="106359"/>
          </a:xfrm>
          <a:custGeom>
            <a:avLst/>
            <a:gdLst/>
            <a:ahLst/>
            <a:cxnLst/>
            <a:rect l="l" t="t" r="r" b="b"/>
            <a:pathLst>
              <a:path w="1175" h="1174" extrusionOk="0">
                <a:moveTo>
                  <a:pt x="588" y="240"/>
                </a:moveTo>
                <a:cubicBezTo>
                  <a:pt x="779" y="240"/>
                  <a:pt x="935" y="396"/>
                  <a:pt x="935" y="587"/>
                </a:cubicBezTo>
                <a:cubicBezTo>
                  <a:pt x="935" y="779"/>
                  <a:pt x="779" y="934"/>
                  <a:pt x="588" y="934"/>
                </a:cubicBezTo>
                <a:cubicBezTo>
                  <a:pt x="396" y="934"/>
                  <a:pt x="240" y="779"/>
                  <a:pt x="240" y="587"/>
                </a:cubicBezTo>
                <a:cubicBezTo>
                  <a:pt x="240" y="396"/>
                  <a:pt x="396" y="240"/>
                  <a:pt x="588" y="240"/>
                </a:cubicBezTo>
                <a:close/>
                <a:moveTo>
                  <a:pt x="588" y="0"/>
                </a:moveTo>
                <a:cubicBezTo>
                  <a:pt x="264" y="0"/>
                  <a:pt x="1" y="264"/>
                  <a:pt x="1" y="587"/>
                </a:cubicBezTo>
                <a:cubicBezTo>
                  <a:pt x="1" y="911"/>
                  <a:pt x="264" y="1174"/>
                  <a:pt x="588" y="1174"/>
                </a:cubicBezTo>
                <a:cubicBezTo>
                  <a:pt x="912" y="1174"/>
                  <a:pt x="1174" y="911"/>
                  <a:pt x="1174" y="587"/>
                </a:cubicBezTo>
                <a:cubicBezTo>
                  <a:pt x="1174" y="264"/>
                  <a:pt x="912" y="0"/>
                  <a:pt x="5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
          <p:cNvSpPr/>
          <p:nvPr/>
        </p:nvSpPr>
        <p:spPr>
          <a:xfrm>
            <a:off x="2805281" y="1116228"/>
            <a:ext cx="84706" cy="84797"/>
          </a:xfrm>
          <a:custGeom>
            <a:avLst/>
            <a:gdLst/>
            <a:ahLst/>
            <a:cxnLst/>
            <a:rect l="l" t="t" r="r" b="b"/>
            <a:pathLst>
              <a:path w="935" h="936" extrusionOk="0">
                <a:moveTo>
                  <a:pt x="468" y="1"/>
                </a:moveTo>
                <a:cubicBezTo>
                  <a:pt x="210" y="1"/>
                  <a:pt x="1" y="210"/>
                  <a:pt x="1" y="468"/>
                </a:cubicBezTo>
                <a:cubicBezTo>
                  <a:pt x="1" y="726"/>
                  <a:pt x="210" y="935"/>
                  <a:pt x="468" y="935"/>
                </a:cubicBezTo>
                <a:cubicBezTo>
                  <a:pt x="726" y="935"/>
                  <a:pt x="935" y="726"/>
                  <a:pt x="935" y="468"/>
                </a:cubicBezTo>
                <a:cubicBezTo>
                  <a:pt x="935" y="210"/>
                  <a:pt x="726" y="1"/>
                  <a:pt x="4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
          <p:cNvSpPr/>
          <p:nvPr/>
        </p:nvSpPr>
        <p:spPr>
          <a:xfrm>
            <a:off x="210731"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
          <p:cNvSpPr/>
          <p:nvPr/>
        </p:nvSpPr>
        <p:spPr>
          <a:xfrm>
            <a:off x="315731" y="563508"/>
            <a:ext cx="71389" cy="71389"/>
          </a:xfrm>
          <a:custGeom>
            <a:avLst/>
            <a:gdLst/>
            <a:ahLst/>
            <a:cxnLst/>
            <a:rect l="l" t="t" r="r" b="b"/>
            <a:pathLst>
              <a:path w="788" h="788" extrusionOk="0">
                <a:moveTo>
                  <a:pt x="1" y="0"/>
                </a:moveTo>
                <a:lnTo>
                  <a:pt x="1" y="788"/>
                </a:lnTo>
                <a:lnTo>
                  <a:pt x="787" y="788"/>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420640" y="563508"/>
            <a:ext cx="71389" cy="71389"/>
          </a:xfrm>
          <a:custGeom>
            <a:avLst/>
            <a:gdLst/>
            <a:ahLst/>
            <a:cxnLst/>
            <a:rect l="l" t="t" r="r" b="b"/>
            <a:pathLst>
              <a:path w="788" h="788" extrusionOk="0">
                <a:moveTo>
                  <a:pt x="0" y="0"/>
                </a:moveTo>
                <a:lnTo>
                  <a:pt x="0"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
          <p:cNvSpPr/>
          <p:nvPr/>
        </p:nvSpPr>
        <p:spPr>
          <a:xfrm>
            <a:off x="525549" y="563508"/>
            <a:ext cx="71389" cy="71389"/>
          </a:xfrm>
          <a:custGeom>
            <a:avLst/>
            <a:gdLst/>
            <a:ahLst/>
            <a:cxnLst/>
            <a:rect l="l" t="t" r="r" b="b"/>
            <a:pathLst>
              <a:path w="788"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
          <p:cNvSpPr/>
          <p:nvPr/>
        </p:nvSpPr>
        <p:spPr>
          <a:xfrm>
            <a:off x="630458"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
          <p:cNvSpPr/>
          <p:nvPr/>
        </p:nvSpPr>
        <p:spPr>
          <a:xfrm>
            <a:off x="96944" y="1236629"/>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
          <p:cNvSpPr/>
          <p:nvPr/>
        </p:nvSpPr>
        <p:spPr>
          <a:xfrm>
            <a:off x="169239"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
          <p:cNvSpPr/>
          <p:nvPr/>
        </p:nvSpPr>
        <p:spPr>
          <a:xfrm>
            <a:off x="205114"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
          <p:cNvSpPr/>
          <p:nvPr/>
        </p:nvSpPr>
        <p:spPr>
          <a:xfrm>
            <a:off x="241171"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
          <p:cNvSpPr/>
          <p:nvPr/>
        </p:nvSpPr>
        <p:spPr>
          <a:xfrm>
            <a:off x="279493" y="1236629"/>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
          <p:cNvSpPr/>
          <p:nvPr/>
        </p:nvSpPr>
        <p:spPr>
          <a:xfrm>
            <a:off x="308121"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
          <p:cNvSpPr/>
          <p:nvPr/>
        </p:nvSpPr>
        <p:spPr>
          <a:xfrm>
            <a:off x="424263" y="1236629"/>
            <a:ext cx="13680" cy="183998"/>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
          <p:cNvSpPr/>
          <p:nvPr/>
        </p:nvSpPr>
        <p:spPr>
          <a:xfrm>
            <a:off x="355955"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
          <p:cNvSpPr/>
          <p:nvPr/>
        </p:nvSpPr>
        <p:spPr>
          <a:xfrm>
            <a:off x="457602" y="1236629"/>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
          <p:cNvSpPr/>
          <p:nvPr/>
        </p:nvSpPr>
        <p:spPr>
          <a:xfrm>
            <a:off x="603823" y="1011501"/>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
          <p:cNvSpPr/>
          <p:nvPr/>
        </p:nvSpPr>
        <p:spPr>
          <a:xfrm>
            <a:off x="676118"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
          <p:cNvSpPr/>
          <p:nvPr/>
        </p:nvSpPr>
        <p:spPr>
          <a:xfrm>
            <a:off x="711993"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
          <p:cNvSpPr/>
          <p:nvPr/>
        </p:nvSpPr>
        <p:spPr>
          <a:xfrm>
            <a:off x="748050"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
          <p:cNvSpPr/>
          <p:nvPr/>
        </p:nvSpPr>
        <p:spPr>
          <a:xfrm>
            <a:off x="78637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
          <p:cNvSpPr/>
          <p:nvPr/>
        </p:nvSpPr>
        <p:spPr>
          <a:xfrm>
            <a:off x="815000"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
          <p:cNvSpPr/>
          <p:nvPr/>
        </p:nvSpPr>
        <p:spPr>
          <a:xfrm>
            <a:off x="93114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
          <p:cNvSpPr/>
          <p:nvPr/>
        </p:nvSpPr>
        <p:spPr>
          <a:xfrm>
            <a:off x="862834"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
          <p:cNvSpPr/>
          <p:nvPr/>
        </p:nvSpPr>
        <p:spPr>
          <a:xfrm>
            <a:off x="964481" y="1011501"/>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
          <p:cNvSpPr/>
          <p:nvPr/>
        </p:nvSpPr>
        <p:spPr>
          <a:xfrm>
            <a:off x="59075"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
          <p:cNvSpPr/>
          <p:nvPr/>
        </p:nvSpPr>
        <p:spPr>
          <a:xfrm>
            <a:off x="127293" y="291904"/>
            <a:ext cx="43939" cy="43848"/>
          </a:xfrm>
          <a:custGeom>
            <a:avLst/>
            <a:gdLst/>
            <a:ahLst/>
            <a:cxnLst/>
            <a:rect l="l" t="t" r="r" b="b"/>
            <a:pathLst>
              <a:path w="485" h="484" extrusionOk="0">
                <a:moveTo>
                  <a:pt x="243" y="80"/>
                </a:moveTo>
                <a:cubicBezTo>
                  <a:pt x="332" y="80"/>
                  <a:pt x="405" y="153"/>
                  <a:pt x="405" y="242"/>
                </a:cubicBezTo>
                <a:cubicBezTo>
                  <a:pt x="405" y="331"/>
                  <a:pt x="332" y="404"/>
                  <a:pt x="243" y="404"/>
                </a:cubicBezTo>
                <a:cubicBezTo>
                  <a:pt x="154" y="404"/>
                  <a:pt x="80" y="331"/>
                  <a:pt x="80" y="242"/>
                </a:cubicBezTo>
                <a:cubicBezTo>
                  <a:pt x="80" y="153"/>
                  <a:pt x="154" y="80"/>
                  <a:pt x="243" y="80"/>
                </a:cubicBezTo>
                <a:close/>
                <a:moveTo>
                  <a:pt x="243" y="0"/>
                </a:moveTo>
                <a:cubicBezTo>
                  <a:pt x="109" y="0"/>
                  <a:pt x="1" y="108"/>
                  <a:pt x="1" y="242"/>
                </a:cubicBezTo>
                <a:cubicBezTo>
                  <a:pt x="1" y="375"/>
                  <a:pt x="109" y="484"/>
                  <a:pt x="243" y="484"/>
                </a:cubicBezTo>
                <a:cubicBezTo>
                  <a:pt x="376" y="484"/>
                  <a:pt x="484" y="375"/>
                  <a:pt x="484" y="242"/>
                </a:cubicBezTo>
                <a:cubicBezTo>
                  <a:pt x="484" y="108"/>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
          <p:cNvSpPr/>
          <p:nvPr/>
        </p:nvSpPr>
        <p:spPr>
          <a:xfrm>
            <a:off x="202759" y="295528"/>
            <a:ext cx="36691" cy="36600"/>
          </a:xfrm>
          <a:custGeom>
            <a:avLst/>
            <a:gdLst/>
            <a:ahLst/>
            <a:cxnLst/>
            <a:rect l="l" t="t" r="r" b="b"/>
            <a:pathLst>
              <a:path w="405"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
          <p:cNvSpPr/>
          <p:nvPr/>
        </p:nvSpPr>
        <p:spPr>
          <a:xfrm>
            <a:off x="274691" y="295528"/>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
          <p:cNvSpPr/>
          <p:nvPr/>
        </p:nvSpPr>
        <p:spPr>
          <a:xfrm>
            <a:off x="346533"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
          <p:cNvSpPr/>
          <p:nvPr/>
        </p:nvSpPr>
        <p:spPr>
          <a:xfrm>
            <a:off x="418375" y="295528"/>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
          <p:cNvSpPr/>
          <p:nvPr/>
        </p:nvSpPr>
        <p:spPr>
          <a:xfrm>
            <a:off x="1393902"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
          <p:cNvSpPr/>
          <p:nvPr/>
        </p:nvSpPr>
        <p:spPr>
          <a:xfrm>
            <a:off x="1462120" y="143329"/>
            <a:ext cx="43939" cy="43939"/>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
          <p:cNvSpPr/>
          <p:nvPr/>
        </p:nvSpPr>
        <p:spPr>
          <a:xfrm>
            <a:off x="1537585" y="146952"/>
            <a:ext cx="36782" cy="366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
          <p:cNvSpPr/>
          <p:nvPr/>
        </p:nvSpPr>
        <p:spPr>
          <a:xfrm>
            <a:off x="1609518" y="146952"/>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
          <p:cNvSpPr/>
          <p:nvPr/>
        </p:nvSpPr>
        <p:spPr>
          <a:xfrm>
            <a:off x="1681360"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
          <p:cNvSpPr/>
          <p:nvPr/>
        </p:nvSpPr>
        <p:spPr>
          <a:xfrm>
            <a:off x="1753202" y="146952"/>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
          <p:cNvSpPr/>
          <p:nvPr/>
        </p:nvSpPr>
        <p:spPr>
          <a:xfrm>
            <a:off x="1859198" y="146952"/>
            <a:ext cx="36691" cy="366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
          <p:cNvSpPr/>
          <p:nvPr/>
        </p:nvSpPr>
        <p:spPr>
          <a:xfrm>
            <a:off x="7" y="717248"/>
            <a:ext cx="2635499" cy="656814"/>
          </a:xfrm>
          <a:custGeom>
            <a:avLst/>
            <a:gdLst/>
            <a:ahLst/>
            <a:cxnLst/>
            <a:rect l="l" t="t" r="r" b="b"/>
            <a:pathLst>
              <a:path w="29091" h="7250" extrusionOk="0">
                <a:moveTo>
                  <a:pt x="1" y="1"/>
                </a:moveTo>
                <a:lnTo>
                  <a:pt x="1" y="81"/>
                </a:lnTo>
                <a:lnTo>
                  <a:pt x="10781" y="81"/>
                </a:lnTo>
                <a:lnTo>
                  <a:pt x="17938" y="7237"/>
                </a:lnTo>
                <a:lnTo>
                  <a:pt x="17949" y="7250"/>
                </a:lnTo>
                <a:lnTo>
                  <a:pt x="29090" y="7250"/>
                </a:lnTo>
                <a:lnTo>
                  <a:pt x="29090" y="7169"/>
                </a:lnTo>
                <a:lnTo>
                  <a:pt x="17982" y="7169"/>
                </a:lnTo>
                <a:lnTo>
                  <a:pt x="108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
          <p:cNvSpPr/>
          <p:nvPr/>
        </p:nvSpPr>
        <p:spPr>
          <a:xfrm>
            <a:off x="7" y="161538"/>
            <a:ext cx="2222567" cy="635977"/>
          </a:xfrm>
          <a:custGeom>
            <a:avLst/>
            <a:gdLst/>
            <a:ahLst/>
            <a:cxnLst/>
            <a:rect l="l" t="t" r="r" b="b"/>
            <a:pathLst>
              <a:path w="24533" h="7020" extrusionOk="0">
                <a:moveTo>
                  <a:pt x="1" y="1"/>
                </a:moveTo>
                <a:lnTo>
                  <a:pt x="1" y="81"/>
                </a:lnTo>
                <a:lnTo>
                  <a:pt x="13460" y="81"/>
                </a:lnTo>
                <a:lnTo>
                  <a:pt x="20399" y="7019"/>
                </a:lnTo>
                <a:lnTo>
                  <a:pt x="24532" y="7019"/>
                </a:lnTo>
                <a:lnTo>
                  <a:pt x="24532" y="6940"/>
                </a:lnTo>
                <a:lnTo>
                  <a:pt x="20432" y="6940"/>
                </a:lnTo>
                <a:lnTo>
                  <a:pt x="134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
          <p:cNvSpPr/>
          <p:nvPr/>
        </p:nvSpPr>
        <p:spPr>
          <a:xfrm>
            <a:off x="7" y="911665"/>
            <a:ext cx="494830" cy="212264"/>
          </a:xfrm>
          <a:custGeom>
            <a:avLst/>
            <a:gdLst/>
            <a:ahLst/>
            <a:cxnLst/>
            <a:rect l="l" t="t" r="r" b="b"/>
            <a:pathLst>
              <a:path w="5462" h="2343" extrusionOk="0">
                <a:moveTo>
                  <a:pt x="1" y="1"/>
                </a:moveTo>
                <a:lnTo>
                  <a:pt x="1" y="81"/>
                </a:lnTo>
                <a:lnTo>
                  <a:pt x="3144" y="81"/>
                </a:lnTo>
                <a:lnTo>
                  <a:pt x="5406" y="2343"/>
                </a:lnTo>
                <a:lnTo>
                  <a:pt x="5461" y="2286"/>
                </a:lnTo>
                <a:lnTo>
                  <a:pt x="317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
          <p:cNvSpPr/>
          <p:nvPr/>
        </p:nvSpPr>
        <p:spPr>
          <a:xfrm>
            <a:off x="473910" y="1103092"/>
            <a:ext cx="36782" cy="36691"/>
          </a:xfrm>
          <a:custGeom>
            <a:avLst/>
            <a:gdLst/>
            <a:ahLst/>
            <a:cxnLst/>
            <a:rect l="l" t="t" r="r" b="b"/>
            <a:pathLst>
              <a:path w="406" h="405" extrusionOk="0">
                <a:moveTo>
                  <a:pt x="203" y="0"/>
                </a:moveTo>
                <a:cubicBezTo>
                  <a:pt x="91" y="0"/>
                  <a:pt x="1" y="91"/>
                  <a:pt x="1" y="203"/>
                </a:cubicBezTo>
                <a:cubicBezTo>
                  <a:pt x="1" y="314"/>
                  <a:pt x="91" y="404"/>
                  <a:pt x="203" y="404"/>
                </a:cubicBezTo>
                <a:cubicBezTo>
                  <a:pt x="314" y="404"/>
                  <a:pt x="405" y="314"/>
                  <a:pt x="405" y="203"/>
                </a:cubicBezTo>
                <a:cubicBezTo>
                  <a:pt x="405" y="91"/>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
          <p:cNvSpPr/>
          <p:nvPr/>
        </p:nvSpPr>
        <p:spPr>
          <a:xfrm flipH="1">
            <a:off x="7304929" y="3243037"/>
            <a:ext cx="1875812" cy="1003243"/>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
          <p:cNvSpPr/>
          <p:nvPr/>
        </p:nvSpPr>
        <p:spPr>
          <a:xfrm flipH="1">
            <a:off x="7422079" y="4047407"/>
            <a:ext cx="1758662" cy="623003"/>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
          <p:cNvSpPr/>
          <p:nvPr/>
        </p:nvSpPr>
        <p:spPr>
          <a:xfrm flipH="1">
            <a:off x="7354958" y="4167212"/>
            <a:ext cx="97404" cy="97487"/>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
          <p:cNvSpPr/>
          <p:nvPr/>
        </p:nvSpPr>
        <p:spPr>
          <a:xfrm flipH="1">
            <a:off x="6623185" y="3666420"/>
            <a:ext cx="2557556" cy="1149764"/>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
          <p:cNvSpPr/>
          <p:nvPr/>
        </p:nvSpPr>
        <p:spPr>
          <a:xfrm flipH="1">
            <a:off x="7258467" y="3538816"/>
            <a:ext cx="1922274" cy="992457"/>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
          <p:cNvSpPr/>
          <p:nvPr/>
        </p:nvSpPr>
        <p:spPr>
          <a:xfrm flipH="1">
            <a:off x="7697365" y="3744575"/>
            <a:ext cx="77575" cy="77658"/>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
          <p:cNvSpPr/>
          <p:nvPr/>
        </p:nvSpPr>
        <p:spPr>
          <a:xfrm flipH="1">
            <a:off x="6594312" y="3627591"/>
            <a:ext cx="77575" cy="77658"/>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
          <p:cNvSpPr/>
          <p:nvPr/>
        </p:nvSpPr>
        <p:spPr>
          <a:xfrm flipH="1">
            <a:off x="8239641"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
          <p:cNvSpPr/>
          <p:nvPr/>
        </p:nvSpPr>
        <p:spPr>
          <a:xfrm flipH="1">
            <a:off x="8143481" y="4758604"/>
            <a:ext cx="65461" cy="65295"/>
          </a:xfrm>
          <a:custGeom>
            <a:avLst/>
            <a:gdLst/>
            <a:ahLst/>
            <a:cxnLst/>
            <a:rect l="l" t="t" r="r" b="b"/>
            <a:pathLst>
              <a:path w="789" h="787" extrusionOk="0">
                <a:moveTo>
                  <a:pt x="1" y="0"/>
                </a:moveTo>
                <a:lnTo>
                  <a:pt x="1" y="787"/>
                </a:lnTo>
                <a:lnTo>
                  <a:pt x="789" y="787"/>
                </a:lnTo>
                <a:lnTo>
                  <a:pt x="7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
          <p:cNvSpPr/>
          <p:nvPr/>
        </p:nvSpPr>
        <p:spPr>
          <a:xfrm flipH="1">
            <a:off x="8047405" y="4758604"/>
            <a:ext cx="65378" cy="65295"/>
          </a:xfrm>
          <a:custGeom>
            <a:avLst/>
            <a:gdLst/>
            <a:ahLst/>
            <a:cxnLst/>
            <a:rect l="l" t="t" r="r" b="b"/>
            <a:pathLst>
              <a:path w="788" h="787" extrusionOk="0">
                <a:moveTo>
                  <a:pt x="1" y="0"/>
                </a:moveTo>
                <a:lnTo>
                  <a:pt x="1"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
          <p:cNvSpPr/>
          <p:nvPr/>
        </p:nvSpPr>
        <p:spPr>
          <a:xfrm flipH="1">
            <a:off x="7951329" y="4758604"/>
            <a:ext cx="65378" cy="65295"/>
          </a:xfrm>
          <a:custGeom>
            <a:avLst/>
            <a:gdLst/>
            <a:ahLst/>
            <a:cxnLst/>
            <a:rect l="l" t="t" r="r" b="b"/>
            <a:pathLst>
              <a:path w="788"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
          <p:cNvSpPr/>
          <p:nvPr/>
        </p:nvSpPr>
        <p:spPr>
          <a:xfrm flipH="1">
            <a:off x="7855252"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
          <p:cNvSpPr/>
          <p:nvPr/>
        </p:nvSpPr>
        <p:spPr>
          <a:xfrm flipH="1">
            <a:off x="9018457" y="3951579"/>
            <a:ext cx="65295" cy="65461"/>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
          <p:cNvSpPr/>
          <p:nvPr/>
        </p:nvSpPr>
        <p:spPr>
          <a:xfrm flipH="1">
            <a:off x="8922297" y="3951579"/>
            <a:ext cx="65461" cy="65461"/>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
          <p:cNvSpPr/>
          <p:nvPr/>
        </p:nvSpPr>
        <p:spPr>
          <a:xfrm flipH="1">
            <a:off x="8826221" y="3951579"/>
            <a:ext cx="65378" cy="65461"/>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
          <p:cNvSpPr/>
          <p:nvPr/>
        </p:nvSpPr>
        <p:spPr>
          <a:xfrm flipH="1">
            <a:off x="8730144" y="3951579"/>
            <a:ext cx="65378" cy="65461"/>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
          <p:cNvSpPr/>
          <p:nvPr/>
        </p:nvSpPr>
        <p:spPr>
          <a:xfrm flipH="1">
            <a:off x="8634068" y="3951579"/>
            <a:ext cx="65378" cy="65461"/>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
          <p:cNvSpPr/>
          <p:nvPr/>
        </p:nvSpPr>
        <p:spPr>
          <a:xfrm flipH="1">
            <a:off x="9113869"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
          <p:cNvSpPr/>
          <p:nvPr/>
        </p:nvSpPr>
        <p:spPr>
          <a:xfrm flipH="1">
            <a:off x="9047661"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
          <p:cNvSpPr/>
          <p:nvPr/>
        </p:nvSpPr>
        <p:spPr>
          <a:xfrm flipH="1">
            <a:off x="9014806"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
          <p:cNvSpPr/>
          <p:nvPr/>
        </p:nvSpPr>
        <p:spPr>
          <a:xfrm flipH="1">
            <a:off x="8981868" y="4295895"/>
            <a:ext cx="12528" cy="168507"/>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
          <p:cNvSpPr/>
          <p:nvPr/>
        </p:nvSpPr>
        <p:spPr>
          <a:xfrm flipH="1">
            <a:off x="8946690"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
          <p:cNvSpPr/>
          <p:nvPr/>
        </p:nvSpPr>
        <p:spPr>
          <a:xfrm flipH="1">
            <a:off x="8920472"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
          <p:cNvSpPr/>
          <p:nvPr/>
        </p:nvSpPr>
        <p:spPr>
          <a:xfrm flipH="1">
            <a:off x="8814108"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
          <p:cNvSpPr/>
          <p:nvPr/>
        </p:nvSpPr>
        <p:spPr>
          <a:xfrm flipH="1">
            <a:off x="8876748"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
          <p:cNvSpPr/>
          <p:nvPr/>
        </p:nvSpPr>
        <p:spPr>
          <a:xfrm flipH="1">
            <a:off x="8783576"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
          <p:cNvSpPr/>
          <p:nvPr/>
        </p:nvSpPr>
        <p:spPr>
          <a:xfrm flipH="1">
            <a:off x="862743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flipH="1">
            <a:off x="8541725"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flipH="1">
            <a:off x="8499163"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flipH="1">
            <a:off x="845660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flipH="1">
            <a:off x="8411051" y="3215824"/>
            <a:ext cx="16262" cy="47457"/>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p:nvPr/>
        </p:nvSpPr>
        <p:spPr>
          <a:xfrm flipH="1">
            <a:off x="8377118"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
          <p:cNvSpPr/>
          <p:nvPr/>
        </p:nvSpPr>
        <p:spPr>
          <a:xfrm flipH="1">
            <a:off x="8239641" y="3215824"/>
            <a:ext cx="16096" cy="47457"/>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
          <p:cNvSpPr/>
          <p:nvPr/>
        </p:nvSpPr>
        <p:spPr>
          <a:xfrm flipH="1">
            <a:off x="8320534"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
          <p:cNvSpPr/>
          <p:nvPr/>
        </p:nvSpPr>
        <p:spPr>
          <a:xfrm flipH="1">
            <a:off x="8199982"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
          <p:cNvSpPr/>
          <p:nvPr/>
        </p:nvSpPr>
        <p:spPr>
          <a:xfrm flipH="1">
            <a:off x="8001607" y="3028317"/>
            <a:ext cx="1229329" cy="294784"/>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
          <p:cNvSpPr/>
          <p:nvPr/>
        </p:nvSpPr>
        <p:spPr>
          <a:xfrm flipH="1">
            <a:off x="7984764" y="3302939"/>
            <a:ext cx="33602" cy="33602"/>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
          <p:cNvSpPr/>
          <p:nvPr/>
        </p:nvSpPr>
        <p:spPr>
          <a:xfrm flipH="1">
            <a:off x="8056946" y="3089049"/>
            <a:ext cx="1229412" cy="294784"/>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
          <p:cNvSpPr/>
          <p:nvPr/>
        </p:nvSpPr>
        <p:spPr>
          <a:xfrm flipH="1">
            <a:off x="8040187" y="3363672"/>
            <a:ext cx="33602" cy="33602"/>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
          <p:cNvSpPr/>
          <p:nvPr/>
        </p:nvSpPr>
        <p:spPr>
          <a:xfrm flipH="1">
            <a:off x="8112368" y="3149699"/>
            <a:ext cx="1229412" cy="294784"/>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
          <p:cNvSpPr/>
          <p:nvPr/>
        </p:nvSpPr>
        <p:spPr>
          <a:xfrm flipH="1">
            <a:off x="8088391" y="3424321"/>
            <a:ext cx="33602" cy="33685"/>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
          <p:cNvSpPr/>
          <p:nvPr/>
        </p:nvSpPr>
        <p:spPr>
          <a:xfrm flipH="1">
            <a:off x="8167791" y="3210431"/>
            <a:ext cx="1229412" cy="294784"/>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
          <p:cNvSpPr/>
          <p:nvPr/>
        </p:nvSpPr>
        <p:spPr>
          <a:xfrm flipH="1">
            <a:off x="8151114" y="3485053"/>
            <a:ext cx="33519" cy="33602"/>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
          <p:cNvSpPr/>
          <p:nvPr/>
        </p:nvSpPr>
        <p:spPr>
          <a:xfrm flipH="1">
            <a:off x="9043347" y="3578392"/>
            <a:ext cx="33602" cy="33602"/>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
          <p:cNvSpPr/>
          <p:nvPr/>
        </p:nvSpPr>
        <p:spPr>
          <a:xfrm flipH="1">
            <a:off x="8974235" y="3574990"/>
            <a:ext cx="40239" cy="40322"/>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flipH="1">
            <a:off x="8911760" y="3578392"/>
            <a:ext cx="33602" cy="33602"/>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flipH="1">
            <a:off x="8845967" y="3578392"/>
            <a:ext cx="33602" cy="33602"/>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flipH="1">
            <a:off x="8780091" y="3578392"/>
            <a:ext cx="33602" cy="33602"/>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flipH="1">
            <a:off x="8714298" y="3578392"/>
            <a:ext cx="33685" cy="33602"/>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flipH="1">
            <a:off x="8099094" y="3967509"/>
            <a:ext cx="33602" cy="33602"/>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flipH="1">
            <a:off x="8029982"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flipH="1">
            <a:off x="7967424" y="3967509"/>
            <a:ext cx="33685" cy="33602"/>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flipH="1">
            <a:off x="7901631" y="3967509"/>
            <a:ext cx="33685" cy="33602"/>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flipH="1">
            <a:off x="7832602" y="3964190"/>
            <a:ext cx="40156" cy="40239"/>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flipH="1">
            <a:off x="7766726"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flipH="1">
            <a:off x="8847129" y="4875174"/>
            <a:ext cx="33602" cy="33519"/>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flipH="1">
            <a:off x="8778017" y="4871772"/>
            <a:ext cx="40156" cy="40239"/>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flipH="1">
            <a:off x="8712141" y="4871772"/>
            <a:ext cx="40322" cy="40239"/>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flipH="1">
            <a:off x="8649666" y="4875174"/>
            <a:ext cx="33602" cy="33519"/>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flipH="1">
            <a:off x="8580554" y="4871772"/>
            <a:ext cx="40239" cy="40239"/>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flipH="1">
            <a:off x="8517997" y="4875174"/>
            <a:ext cx="33602" cy="33519"/>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flipH="1">
            <a:off x="6791111" y="3774195"/>
            <a:ext cx="2389630" cy="135984"/>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flipH="1">
            <a:off x="7008154" y="3669324"/>
            <a:ext cx="2225188" cy="176223"/>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81"/>
        <p:cNvGrpSpPr/>
        <p:nvPr/>
      </p:nvGrpSpPr>
      <p:grpSpPr>
        <a:xfrm>
          <a:off x="0" y="0"/>
          <a:ext cx="0" cy="0"/>
          <a:chOff x="0" y="0"/>
          <a:chExt cx="0" cy="0"/>
        </a:xfrm>
      </p:grpSpPr>
      <p:sp>
        <p:nvSpPr>
          <p:cNvPr id="982" name="Google Shape;982;p19"/>
          <p:cNvSpPr txBox="1">
            <a:spLocks noGrp="1"/>
          </p:cNvSpPr>
          <p:nvPr>
            <p:ph type="title"/>
          </p:nvPr>
        </p:nvSpPr>
        <p:spPr>
          <a:xfrm>
            <a:off x="711233" y="345006"/>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Ứng dụng</a:t>
            </a:r>
            <a:endParaRPr/>
          </a:p>
        </p:txBody>
      </p:sp>
      <p:grpSp>
        <p:nvGrpSpPr>
          <p:cNvPr id="983" name="Google Shape;983;p19"/>
          <p:cNvGrpSpPr/>
          <p:nvPr/>
        </p:nvGrpSpPr>
        <p:grpSpPr>
          <a:xfrm>
            <a:off x="163650" y="1421751"/>
            <a:ext cx="571287" cy="526509"/>
            <a:chOff x="3086313" y="2877049"/>
            <a:chExt cx="320142" cy="392581"/>
          </a:xfrm>
        </p:grpSpPr>
        <p:sp>
          <p:nvSpPr>
            <p:cNvPr id="984" name="Google Shape;984;p19"/>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9"/>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9"/>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9"/>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9"/>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9"/>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9"/>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9"/>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9"/>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9"/>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9"/>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9"/>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6" name="Google Shape;996;p19"/>
          <p:cNvSpPr txBox="1"/>
          <p:nvPr/>
        </p:nvSpPr>
        <p:spPr>
          <a:xfrm>
            <a:off x="849936" y="1060396"/>
            <a:ext cx="7530889" cy="719943"/>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thể</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phương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tiện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ô </a:t>
            </a:r>
            <a:r>
              <a:rPr lang="en-US" sz="1400" b="0" i="0" u="none" strike="noStrike" cap="none" dirty="0" err="1">
                <a:solidFill>
                  <a:schemeClr val="dk1"/>
                </a:solidFill>
                <a:latin typeface="Nunito"/>
                <a:ea typeface="Nunito"/>
                <a:cs typeface="Nunito"/>
                <a:sym typeface="Nunito"/>
              </a:rPr>
              <a:t>tô</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máy</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móc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nhà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cửa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hệ</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thống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tự</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hóa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lắp</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đặt</a:t>
            </a:r>
            <a:r>
              <a:rPr lang="en-US" sz="1400" b="0" i="0" u="none" strike="noStrike" cap="none" dirty="0">
                <a:solidFill>
                  <a:schemeClr val="dk1"/>
                </a:solidFill>
                <a:latin typeface="Nunito"/>
                <a:ea typeface="Nunito"/>
                <a:cs typeface="Nunito"/>
                <a:sym typeface="Nunito"/>
              </a:rPr>
              <a:t> an </a:t>
            </a:r>
            <a:r>
              <a:rPr lang="en-US" sz="1400" b="0" i="0" u="none" strike="noStrike" cap="none" dirty="0" err="1">
                <a:solidFill>
                  <a:schemeClr val="dk1"/>
                </a:solidFill>
                <a:latin typeface="Nunito"/>
                <a:ea typeface="Nunito"/>
                <a:cs typeface="Nunito"/>
                <a:sym typeface="Nunito"/>
              </a:rPr>
              <a:t>toàn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cũng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thể</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dụng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được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trong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hoạt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địa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chất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a:t>
            </a:r>
            <a:r>
              <a:rPr lang="en-US" sz="1400" b="0" i="0" u="none" strike="noStrike" cap="none" dirty="0" err="1">
                <a:solidFill>
                  <a:schemeClr val="dk1"/>
                </a:solidFill>
                <a:latin typeface="Nunito"/>
                <a:ea typeface="Nunito"/>
                <a:cs typeface="Nunito"/>
                <a:sym typeface="Nunito"/>
              </a:rPr>
              <a: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vị</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học</a:t>
            </a:r>
            <a:r>
              <a:rPr lang="en-US" sz="1400" b="0" i="0" u="none" strike="noStrike" cap="none" dirty="0">
                <a:solidFill>
                  <a:schemeClr val="dk1"/>
                </a:solidFill>
                <a:latin typeface="Nunito"/>
                <a:ea typeface="Nunito"/>
                <a:cs typeface="Nunito"/>
                <a:sym typeface="Nunito"/>
              </a:rPr>
              <a:t>.</a:t>
            </a:r>
            <a:endParaRPr dirty="0"/>
          </a:p>
        </p:txBody>
      </p:sp>
      <p:sp>
        <p:nvSpPr>
          <p:cNvPr id="997" name="Google Shape;997;p19"/>
          <p:cNvSpPr txBox="1"/>
          <p:nvPr/>
        </p:nvSpPr>
        <p:spPr>
          <a:xfrm>
            <a:off x="-92329" y="1060396"/>
            <a:ext cx="1083248" cy="36135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a:solidFill>
                  <a:schemeClr val="dk1"/>
                </a:solidFill>
                <a:latin typeface="Nunito"/>
                <a:ea typeface="Nunito"/>
                <a:cs typeface="Nunito"/>
                <a:sym typeface="Nunito"/>
              </a:rPr>
              <a:t>Kỹ thuật</a:t>
            </a:r>
            <a:endParaRPr sz="1400" b="0" i="0" u="none" strike="noStrike" cap="none">
              <a:solidFill>
                <a:schemeClr val="dk1"/>
              </a:solidFill>
              <a:latin typeface="Nunito"/>
              <a:ea typeface="Nunito"/>
              <a:cs typeface="Nunito"/>
              <a:sym typeface="Nunito"/>
            </a:endParaRPr>
          </a:p>
        </p:txBody>
      </p:sp>
      <p:sp>
        <p:nvSpPr>
          <p:cNvPr id="998" name="Google Shape;998;p19"/>
          <p:cNvSpPr txBox="1"/>
          <p:nvPr/>
        </p:nvSpPr>
        <p:spPr>
          <a:xfrm>
            <a:off x="-93013" y="2210395"/>
            <a:ext cx="1083248" cy="36135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a:solidFill>
                  <a:schemeClr val="dk1"/>
                </a:solidFill>
                <a:latin typeface="Nunito"/>
                <a:ea typeface="Nunito"/>
                <a:cs typeface="Nunito"/>
                <a:sym typeface="Nunito"/>
              </a:rPr>
              <a:t>Sinh học</a:t>
            </a:r>
            <a:endParaRPr sz="1400" b="0" i="0" u="none" strike="noStrike" cap="none">
              <a:solidFill>
                <a:schemeClr val="dk1"/>
              </a:solidFill>
              <a:latin typeface="Nunito"/>
              <a:ea typeface="Nunito"/>
              <a:cs typeface="Nunito"/>
              <a:sym typeface="Nunito"/>
            </a:endParaRPr>
          </a:p>
        </p:txBody>
      </p:sp>
      <p:sp>
        <p:nvSpPr>
          <p:cNvPr id="999" name="Google Shape;999;p19"/>
          <p:cNvSpPr txBox="1"/>
          <p:nvPr/>
        </p:nvSpPr>
        <p:spPr>
          <a:xfrm>
            <a:off x="6590" y="3458622"/>
            <a:ext cx="884042" cy="36135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a:solidFill>
                  <a:schemeClr val="dk1"/>
                </a:solidFill>
                <a:latin typeface="Nunito"/>
                <a:ea typeface="Nunito"/>
                <a:cs typeface="Nunito"/>
                <a:sym typeface="Nunito"/>
              </a:rPr>
              <a:t>Y học</a:t>
            </a:r>
            <a:endParaRPr sz="1400" b="0" i="0" u="none" strike="noStrike" cap="none">
              <a:solidFill>
                <a:schemeClr val="dk1"/>
              </a:solidFill>
              <a:latin typeface="Nunito"/>
              <a:ea typeface="Nunito"/>
              <a:cs typeface="Nunito"/>
              <a:sym typeface="Nunito"/>
            </a:endParaRPr>
          </a:p>
        </p:txBody>
      </p:sp>
      <p:grpSp>
        <p:nvGrpSpPr>
          <p:cNvPr id="1000" name="Google Shape;1000;p19"/>
          <p:cNvGrpSpPr/>
          <p:nvPr/>
        </p:nvGrpSpPr>
        <p:grpSpPr>
          <a:xfrm>
            <a:off x="260897" y="2627152"/>
            <a:ext cx="369177" cy="573247"/>
            <a:chOff x="4969421" y="2902852"/>
            <a:chExt cx="185109" cy="355406"/>
          </a:xfrm>
        </p:grpSpPr>
        <p:sp>
          <p:nvSpPr>
            <p:cNvPr id="1001" name="Google Shape;1001;p19"/>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9"/>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9"/>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9"/>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9"/>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9"/>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7" name="Google Shape;1007;p19"/>
          <p:cNvSpPr txBox="1"/>
          <p:nvPr/>
        </p:nvSpPr>
        <p:spPr>
          <a:xfrm>
            <a:off x="890631" y="2242884"/>
            <a:ext cx="7530889" cy="1210893"/>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được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sử</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dụng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rất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nhiều</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trong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công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nghệ</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sinh</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học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Dữ</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liệu</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với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tần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số</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cao</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cảm</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biến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tốc</a:t>
            </a:r>
            <a:r>
              <a:rPr lang="en-US" sz="1400" b="0" i="0" u="none" strike="noStrike" cap="none" dirty="0">
                <a:solidFill>
                  <a:schemeClr val="dk1"/>
                </a:solidFill>
                <a:latin typeface="Nunito"/>
                <a:ea typeface="Nunito"/>
                <a:cs typeface="Nunito"/>
                <a:sym typeface="Nunito"/>
              </a:rPr>
              <a:t> 2 </a:t>
            </a:r>
            <a:r>
              <a:rPr lang="en-US" sz="1400" b="0" i="0" u="none" strike="noStrike" cap="none" dirty="0" err="1">
                <a:solidFill>
                  <a:schemeClr val="dk1"/>
                </a:solidFill>
                <a:latin typeface="Nunito"/>
                <a:ea typeface="Nunito"/>
                <a:cs typeface="Nunito"/>
                <a:sym typeface="Nunito"/>
              </a:rPr>
              <a:t>trục</a:t>
            </a:r>
            <a:r>
              <a:rPr lang="en-US" sz="1400" b="0" i="0" u="none" strike="noStrike" cap="none" dirty="0">
                <a:solidFill>
                  <a:schemeClr val="dk1"/>
                </a:solidFill>
                <a:latin typeface="Nunito"/>
                <a:ea typeface="Nunito"/>
                <a:cs typeface="Nunito"/>
                <a:sym typeface="Nunito"/>
              </a:rPr>
              <a:t> hay 3 </a:t>
            </a:r>
            <a:r>
              <a:rPr lang="en-US" sz="1400" b="0" i="0" u="none" strike="noStrike" cap="none" dirty="0" err="1">
                <a:solidFill>
                  <a:schemeClr val="dk1"/>
                </a:solidFill>
                <a:latin typeface="Nunito"/>
                <a:ea typeface="Nunito"/>
                <a:cs typeface="Nunito"/>
                <a:sym typeface="Nunito"/>
              </a:rPr>
              <a:t>trục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giúp</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chúng</a:t>
            </a:r>
            <a:r>
              <a:rPr lang="en-US" sz="1400" b="0" i="0" u="none" strike="noStrike" cap="none" dirty="0">
                <a:solidFill>
                  <a:schemeClr val="dk1"/>
                </a:solidFill>
                <a:latin typeface="Nunito"/>
                <a:ea typeface="Nunito"/>
                <a:cs typeface="Nunito"/>
                <a:sym typeface="Nunito"/>
              </a:rPr>
              <a:t> ta </a:t>
            </a:r>
            <a:r>
              <a:rPr lang="en-US" sz="1400" b="0" i="0" u="none" strike="noStrike" cap="none" dirty="0" err="1">
                <a:solidFill>
                  <a:schemeClr val="dk1"/>
                </a:solidFill>
                <a:latin typeface="Nunito"/>
                <a:ea typeface="Nunito"/>
                <a:cs typeface="Nunito"/>
                <a:sym typeface="Nunito"/>
              </a:rPr>
              <a:t>có</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thể</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quan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sát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rất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tốt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hoạt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con </a:t>
            </a:r>
            <a:r>
              <a:rPr lang="en-US" sz="1400" b="0" i="0" u="none" strike="noStrike" cap="none" dirty="0" err="1">
                <a:solidFill>
                  <a:schemeClr val="dk1"/>
                </a:solidFill>
                <a:latin typeface="Nunito"/>
                <a:ea typeface="Nunito"/>
                <a:cs typeface="Nunito"/>
                <a:sym typeface="Nunito"/>
              </a:rPr>
              <a:t>vật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khi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chúng</a:t>
            </a:r>
            <a:r>
              <a:rPr lang="en-US" sz="1400" b="0" i="0" u="none" strike="noStrike" cap="none" dirty="0">
                <a:solidFill>
                  <a:schemeClr val="dk1"/>
                </a:solidFill>
                <a:latin typeface="Nunito"/>
                <a:ea typeface="Nunito"/>
                <a:cs typeface="Nunito"/>
                <a:sym typeface="Nunito"/>
              </a:rPr>
              <a:t> ở </a:t>
            </a:r>
            <a:r>
              <a:rPr lang="en-US" sz="1400" b="0" i="0" u="none" strike="noStrike" cap="none" dirty="0" err="1">
                <a:solidFill>
                  <a:schemeClr val="dk1"/>
                </a:solidFill>
                <a:latin typeface="Nunito"/>
                <a:ea typeface="Nunito"/>
                <a:cs typeface="Nunito"/>
                <a:sym typeface="Nunito"/>
              </a:rPr>
              <a:t>ngoài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tự</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nhiên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Ngoài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ra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còn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giúp</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nhà</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Khoa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Học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xác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định</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tỉ</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lệ</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chuyển</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hóa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năng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lương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của</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các</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loài</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động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vật</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hoang</a:t>
            </a:r>
            <a:r>
              <a:rPr lang="en-US" sz="1400" b="0" i="0" u="none" strike="noStrike" cap="none" dirty="0">
                <a:solidFill>
                  <a:schemeClr val="dk1"/>
                </a:solidFill>
                <a:latin typeface="Nunito"/>
                <a:ea typeface="Nunito"/>
                <a:cs typeface="Nunito"/>
                <a:sym typeface="Nunito"/>
              </a:rPr>
              <a:t> </a:t>
            </a:r>
            <a:r>
              <a:rPr lang="en-US" sz="1400" b="0" i="0" u="none" strike="noStrike" cap="none" dirty="0" err="1">
                <a:solidFill>
                  <a:schemeClr val="dk1"/>
                </a:solidFill>
                <a:latin typeface="Nunito"/>
                <a:ea typeface="Nunito"/>
                <a:cs typeface="Nunito"/>
                <a:sym typeface="Nunito"/>
              </a:rPr>
              <a:t>dã</a:t>
            </a:r>
            <a:r>
              <a:rPr lang="en-US" sz="1400" b="0" i="0" u="none" strike="noStrike" cap="none" dirty="0">
                <a:solidFill>
                  <a:schemeClr val="dk1"/>
                </a:solidFill>
                <a:latin typeface="Nunito"/>
                <a:ea typeface="Nunito"/>
                <a:cs typeface="Nunito"/>
                <a:sym typeface="Nunito"/>
              </a:rPr>
              <a:t>.</a:t>
            </a:r>
            <a:endParaRPr dirty="0"/>
          </a:p>
        </p:txBody>
      </p:sp>
      <p:sp>
        <p:nvSpPr>
          <p:cNvPr id="1008" name="Google Shape;1008;p19"/>
          <p:cNvSpPr txBox="1"/>
          <p:nvPr/>
        </p:nvSpPr>
        <p:spPr>
          <a:xfrm>
            <a:off x="890631" y="3573424"/>
            <a:ext cx="7530889" cy="1249790"/>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Nunito"/>
              <a:buNone/>
            </a:pPr>
            <a:r>
              <a:rPr lang="en-US" sz="1400" b="0" i="0" u="none" strike="noStrike" cap="none">
                <a:solidFill>
                  <a:schemeClr val="dk1"/>
                </a:solidFill>
                <a:latin typeface="Nunito"/>
                <a:ea typeface="Nunito"/>
                <a:cs typeface="Nunito"/>
                <a:sym typeface="Nunito"/>
              </a:rPr>
              <a:t>Trong vài năm gần đây đã có rất nhiều công ty đã sản xuất ra các đồng hồ đeo tay thể thao có các chân đế gắn các cảm biến gia tốc giúp cho việc theo dõi tốc độ và vị trí chạy của người theo nó. Nó sinh ra là để tính toán thông số về dáng đi, là một loại cảm biến để đo và giám sát con người</a:t>
            </a:r>
            <a:endParaRPr sz="1400" b="0" i="0" u="none" strike="noStrike" cap="none">
              <a:solidFill>
                <a:schemeClr val="dk1"/>
              </a:solidFill>
              <a:latin typeface="Nunito"/>
              <a:ea typeface="Nunito"/>
              <a:cs typeface="Nunito"/>
              <a:sym typeface="Nunito"/>
            </a:endParaRPr>
          </a:p>
        </p:txBody>
      </p:sp>
      <p:sp>
        <p:nvSpPr>
          <p:cNvPr id="1009" name="Google Shape;1009;p19"/>
          <p:cNvSpPr/>
          <p:nvPr/>
        </p:nvSpPr>
        <p:spPr>
          <a:xfrm>
            <a:off x="205983" y="3903270"/>
            <a:ext cx="492762" cy="418325"/>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1"/>
          <p:cNvSpPr txBox="1">
            <a:spLocks noGrp="1"/>
          </p:cNvSpPr>
          <p:nvPr>
            <p:ph type="title"/>
          </p:nvPr>
        </p:nvSpPr>
        <p:spPr>
          <a:xfrm>
            <a:off x="1969075" y="1255486"/>
            <a:ext cx="5247300" cy="257628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Cơ chế phát hiện bước chân</a:t>
            </a:r>
            <a:endParaRPr/>
          </a:p>
        </p:txBody>
      </p:sp>
      <p:sp>
        <p:nvSpPr>
          <p:cNvPr id="1023" name="Google Shape;1023;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23"/>
          <p:cNvSpPr txBox="1">
            <a:spLocks noGrp="1"/>
          </p:cNvSpPr>
          <p:nvPr>
            <p:ph type="title"/>
          </p:nvPr>
        </p:nvSpPr>
        <p:spPr>
          <a:xfrm>
            <a:off x="1969075" y="1255486"/>
            <a:ext cx="5247300" cy="257628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dirty="0" err="1"/>
              <a:t>Xây</a:t>
            </a:r>
            <a:r>
              <a:rPr lang="en-US" dirty="0"/>
              <a:t> </a:t>
            </a:r>
            <a:r>
              <a:rPr lang="en-US" dirty="0" err="1"/>
              <a:t>dựng</a:t>
            </a:r>
            <a:r>
              <a:rPr lang="en-US" dirty="0"/>
              <a:t> </a:t>
            </a:r>
            <a:r>
              <a:rPr lang="en-US" dirty="0" err="1"/>
              <a:t>thiết</a:t>
            </a:r>
            <a:r>
              <a:rPr lang="en-US" dirty="0"/>
              <a:t> </a:t>
            </a:r>
            <a:r>
              <a:rPr lang="en-US" dirty="0" err="1"/>
              <a:t>bị</a:t>
            </a:r>
            <a:endParaRPr dirty="0"/>
          </a:p>
        </p:txBody>
      </p:sp>
      <p:sp>
        <p:nvSpPr>
          <p:cNvPr id="1048" name="Google Shape;104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27"/>
        <p:cNvGrpSpPr/>
        <p:nvPr/>
      </p:nvGrpSpPr>
      <p:grpSpPr>
        <a:xfrm>
          <a:off x="0" y="0"/>
          <a:ext cx="0" cy="0"/>
          <a:chOff x="0" y="0"/>
          <a:chExt cx="0" cy="0"/>
        </a:xfrm>
      </p:grpSpPr>
      <p:sp>
        <p:nvSpPr>
          <p:cNvPr id="1028" name="Google Shape;1028;p22"/>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Cơ chế</a:t>
            </a:r>
            <a:endParaRPr/>
          </a:p>
        </p:txBody>
      </p:sp>
      <p:sp>
        <p:nvSpPr>
          <p:cNvPr id="1029" name="Google Shape;1029;p22"/>
          <p:cNvSpPr txBox="1">
            <a:spLocks noGrp="1"/>
          </p:cNvSpPr>
          <p:nvPr>
            <p:ph type="title" idx="4294967295"/>
          </p:nvPr>
        </p:nvSpPr>
        <p:spPr>
          <a:xfrm>
            <a:off x="3530536" y="1475200"/>
            <a:ext cx="2124577" cy="44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1600" b="0">
                <a:solidFill>
                  <a:schemeClr val="lt1"/>
                </a:solidFill>
                <a:latin typeface="Saira SemiBold"/>
                <a:ea typeface="Saira SemiBold"/>
                <a:cs typeface="Saira SemiBold"/>
                <a:sym typeface="Saira SemiBold"/>
              </a:rPr>
              <a:t>Phát hiện trạng thái</a:t>
            </a:r>
            <a:endParaRPr sz="1600" b="0">
              <a:solidFill>
                <a:schemeClr val="lt1"/>
              </a:solidFill>
              <a:latin typeface="Saira SemiBold"/>
              <a:ea typeface="Saira SemiBold"/>
              <a:cs typeface="Saira SemiBold"/>
              <a:sym typeface="Saira SemiBold"/>
            </a:endParaRPr>
          </a:p>
        </p:txBody>
      </p:sp>
      <p:sp>
        <p:nvSpPr>
          <p:cNvPr id="1030" name="Google Shape;1030;p22"/>
          <p:cNvSpPr txBox="1">
            <a:spLocks noGrp="1"/>
          </p:cNvSpPr>
          <p:nvPr>
            <p:ph type="title" idx="4294967295"/>
          </p:nvPr>
        </p:nvSpPr>
        <p:spPr>
          <a:xfrm>
            <a:off x="6479916" y="1480150"/>
            <a:ext cx="1895700" cy="44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1600" b="0">
                <a:latin typeface="Saira SemiBold"/>
                <a:ea typeface="Saira SemiBold"/>
                <a:cs typeface="Saira SemiBold"/>
                <a:sym typeface="Saira SemiBold"/>
              </a:rPr>
              <a:t>Ước tính độ dài</a:t>
            </a:r>
            <a:endParaRPr sz="1600" b="0">
              <a:solidFill>
                <a:schemeClr val="lt1"/>
              </a:solidFill>
              <a:latin typeface="Saira SemiBold"/>
              <a:ea typeface="Saira SemiBold"/>
              <a:cs typeface="Saira SemiBold"/>
              <a:sym typeface="Saira SemiBold"/>
            </a:endParaRPr>
          </a:p>
        </p:txBody>
      </p:sp>
      <p:sp>
        <p:nvSpPr>
          <p:cNvPr id="1031" name="Google Shape;1031;p22"/>
          <p:cNvSpPr txBox="1">
            <a:spLocks noGrp="1"/>
          </p:cNvSpPr>
          <p:nvPr>
            <p:ph type="title" idx="4294967295"/>
          </p:nvPr>
        </p:nvSpPr>
        <p:spPr>
          <a:xfrm>
            <a:off x="721869" y="1481364"/>
            <a:ext cx="1895700" cy="44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1600" b="0" dirty="0" err="1">
                <a:latin typeface="Saira SemiBold"/>
                <a:ea typeface="Saira SemiBold"/>
                <a:cs typeface="Saira SemiBold"/>
                <a:sym typeface="Saira SemiBold"/>
              </a:rPr>
              <a:t>Phát</a:t>
            </a:r>
            <a:r>
              <a:rPr lang="en-US" sz="1600" b="0" dirty="0">
                <a:latin typeface="Saira SemiBold"/>
                <a:ea typeface="Saira SemiBold"/>
                <a:cs typeface="Saira SemiBold"/>
                <a:sym typeface="Saira SemiBold"/>
              </a:rPr>
              <a:t> </a:t>
            </a:r>
            <a:r>
              <a:rPr lang="en-US" sz="1600" b="0" dirty="0" err="1">
                <a:latin typeface="Saira SemiBold"/>
                <a:ea typeface="Saira SemiBold"/>
                <a:cs typeface="Saira SemiBold"/>
                <a:sym typeface="Saira SemiBold"/>
              </a:rPr>
              <a:t>hiện</a:t>
            </a:r>
            <a:r>
              <a:rPr lang="en-US" sz="1600" b="0" dirty="0">
                <a:latin typeface="Saira SemiBold"/>
                <a:ea typeface="Saira SemiBold"/>
                <a:cs typeface="Saira SemiBold"/>
                <a:sym typeface="Saira SemiBold"/>
              </a:rPr>
              <a:t> </a:t>
            </a:r>
            <a:r>
              <a:rPr lang="en-US" sz="1600" b="0" dirty="0" err="1">
                <a:latin typeface="Saira SemiBold"/>
                <a:ea typeface="Saira SemiBold"/>
                <a:cs typeface="Saira SemiBold"/>
                <a:sym typeface="Saira SemiBold"/>
              </a:rPr>
              <a:t>bước</a:t>
            </a:r>
            <a:r>
              <a:rPr lang="en-US" sz="1600" b="0" dirty="0">
                <a:latin typeface="Saira SemiBold"/>
                <a:ea typeface="Saira SemiBold"/>
                <a:cs typeface="Saira SemiBold"/>
                <a:sym typeface="Saira SemiBold"/>
              </a:rPr>
              <a:t> </a:t>
            </a:r>
            <a:endParaRPr sz="1600" b="0" dirty="0">
              <a:solidFill>
                <a:schemeClr val="lt1"/>
              </a:solidFill>
              <a:latin typeface="Saira SemiBold"/>
              <a:ea typeface="Saira SemiBold"/>
              <a:cs typeface="Saira SemiBold"/>
              <a:sym typeface="Saira SemiBold"/>
            </a:endParaRPr>
          </a:p>
        </p:txBody>
      </p:sp>
      <p:cxnSp>
        <p:nvCxnSpPr>
          <p:cNvPr id="1032" name="Google Shape;1032;p22"/>
          <p:cNvCxnSpPr/>
          <p:nvPr/>
        </p:nvCxnSpPr>
        <p:spPr>
          <a:xfrm>
            <a:off x="1656000" y="2257600"/>
            <a:ext cx="5832000" cy="0"/>
          </a:xfrm>
          <a:prstGeom prst="straightConnector1">
            <a:avLst/>
          </a:prstGeom>
          <a:noFill/>
          <a:ln w="9525" cap="flat" cmpd="sng">
            <a:solidFill>
              <a:schemeClr val="lt1"/>
            </a:solidFill>
            <a:prstDash val="solid"/>
            <a:round/>
            <a:headEnd type="none" w="sm" len="sm"/>
            <a:tailEnd type="none" w="sm" len="sm"/>
          </a:ln>
        </p:spPr>
      </p:cxnSp>
      <p:sp>
        <p:nvSpPr>
          <p:cNvPr id="1033" name="Google Shape;1033;p22"/>
          <p:cNvSpPr/>
          <p:nvPr/>
        </p:nvSpPr>
        <p:spPr>
          <a:xfrm>
            <a:off x="1338225" y="1934800"/>
            <a:ext cx="645600" cy="645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2"/>
          <p:cNvSpPr/>
          <p:nvPr/>
        </p:nvSpPr>
        <p:spPr>
          <a:xfrm>
            <a:off x="4270025" y="1934800"/>
            <a:ext cx="645600" cy="645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2"/>
          <p:cNvSpPr/>
          <p:nvPr/>
        </p:nvSpPr>
        <p:spPr>
          <a:xfrm>
            <a:off x="7160175" y="1934800"/>
            <a:ext cx="645600" cy="645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6" name="Google Shape;1036;p22"/>
          <p:cNvGrpSpPr/>
          <p:nvPr/>
        </p:nvGrpSpPr>
        <p:grpSpPr>
          <a:xfrm>
            <a:off x="5848815" y="2083074"/>
            <a:ext cx="218687" cy="349052"/>
            <a:chOff x="4054103" y="2430191"/>
            <a:chExt cx="218687" cy="349052"/>
          </a:xfrm>
        </p:grpSpPr>
        <p:sp>
          <p:nvSpPr>
            <p:cNvPr id="1037" name="Google Shape;1037;p22"/>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2"/>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9" name="Google Shape;1039;p22"/>
          <p:cNvSpPr/>
          <p:nvPr/>
        </p:nvSpPr>
        <p:spPr>
          <a:xfrm>
            <a:off x="1542658" y="2134389"/>
            <a:ext cx="254122" cy="232787"/>
          </a:xfrm>
          <a:custGeom>
            <a:avLst/>
            <a:gdLst/>
            <a:ahLst/>
            <a:cxnLst/>
            <a:rect l="l" t="t" r="r" b="b"/>
            <a:pathLst>
              <a:path w="4967" h="4550" extrusionOk="0">
                <a:moveTo>
                  <a:pt x="157" y="1"/>
                </a:moveTo>
                <a:cubicBezTo>
                  <a:pt x="267" y="833"/>
                  <a:pt x="706" y="2377"/>
                  <a:pt x="251" y="3255"/>
                </a:cubicBezTo>
                <a:cubicBezTo>
                  <a:pt x="172" y="3406"/>
                  <a:pt x="77" y="3555"/>
                  <a:pt x="50" y="3723"/>
                </a:cubicBezTo>
                <a:cubicBezTo>
                  <a:pt x="1" y="4020"/>
                  <a:pt x="236" y="4306"/>
                  <a:pt x="517" y="4413"/>
                </a:cubicBezTo>
                <a:cubicBezTo>
                  <a:pt x="652" y="4464"/>
                  <a:pt x="793" y="4482"/>
                  <a:pt x="937" y="4482"/>
                </a:cubicBezTo>
                <a:cubicBezTo>
                  <a:pt x="1094" y="4482"/>
                  <a:pt x="1254" y="4460"/>
                  <a:pt x="1408" y="4432"/>
                </a:cubicBezTo>
                <a:cubicBezTo>
                  <a:pt x="1650" y="4388"/>
                  <a:pt x="1894" y="4333"/>
                  <a:pt x="2138" y="4333"/>
                </a:cubicBezTo>
                <a:cubicBezTo>
                  <a:pt x="2193" y="4333"/>
                  <a:pt x="2248" y="4336"/>
                  <a:pt x="2302" y="4342"/>
                </a:cubicBezTo>
                <a:cubicBezTo>
                  <a:pt x="2530" y="4368"/>
                  <a:pt x="2746" y="4455"/>
                  <a:pt x="2970" y="4504"/>
                </a:cubicBezTo>
                <a:cubicBezTo>
                  <a:pt x="3109" y="4535"/>
                  <a:pt x="3252" y="4550"/>
                  <a:pt x="3395" y="4550"/>
                </a:cubicBezTo>
                <a:cubicBezTo>
                  <a:pt x="3573" y="4550"/>
                  <a:pt x="3751" y="4526"/>
                  <a:pt x="3923" y="4479"/>
                </a:cubicBezTo>
                <a:cubicBezTo>
                  <a:pt x="4030" y="4449"/>
                  <a:pt x="4136" y="4411"/>
                  <a:pt x="4246" y="4402"/>
                </a:cubicBezTo>
                <a:cubicBezTo>
                  <a:pt x="4267" y="4400"/>
                  <a:pt x="4288" y="4400"/>
                  <a:pt x="4309" y="4400"/>
                </a:cubicBezTo>
                <a:cubicBezTo>
                  <a:pt x="4404" y="4400"/>
                  <a:pt x="4498" y="4415"/>
                  <a:pt x="4593" y="4415"/>
                </a:cubicBezTo>
                <a:cubicBezTo>
                  <a:pt x="4618" y="4415"/>
                  <a:pt x="4644" y="4414"/>
                  <a:pt x="4670" y="4411"/>
                </a:cubicBezTo>
                <a:cubicBezTo>
                  <a:pt x="4810" y="4396"/>
                  <a:pt x="4962" y="4301"/>
                  <a:pt x="4966" y="4160"/>
                </a:cubicBezTo>
                <a:cubicBezTo>
                  <a:pt x="4966" y="4128"/>
                  <a:pt x="4959" y="4095"/>
                  <a:pt x="4940" y="4069"/>
                </a:cubicBezTo>
                <a:cubicBezTo>
                  <a:pt x="4902" y="4014"/>
                  <a:pt x="4832" y="4003"/>
                  <a:pt x="4762" y="4003"/>
                </a:cubicBezTo>
                <a:cubicBezTo>
                  <a:pt x="4735" y="4003"/>
                  <a:pt x="4708" y="4004"/>
                  <a:pt x="4682" y="4006"/>
                </a:cubicBezTo>
                <a:cubicBezTo>
                  <a:pt x="4659" y="4007"/>
                  <a:pt x="4637" y="4008"/>
                  <a:pt x="4615" y="4008"/>
                </a:cubicBezTo>
                <a:cubicBezTo>
                  <a:pt x="4209" y="4008"/>
                  <a:pt x="3824" y="3802"/>
                  <a:pt x="3496" y="3558"/>
                </a:cubicBezTo>
                <a:cubicBezTo>
                  <a:pt x="3150" y="3300"/>
                  <a:pt x="2839" y="2992"/>
                  <a:pt x="2463" y="2782"/>
                </a:cubicBezTo>
                <a:cubicBezTo>
                  <a:pt x="2323" y="2704"/>
                  <a:pt x="2169" y="2634"/>
                  <a:pt x="2078" y="2502"/>
                </a:cubicBezTo>
                <a:cubicBezTo>
                  <a:pt x="1986" y="2367"/>
                  <a:pt x="1979" y="2192"/>
                  <a:pt x="1977" y="2028"/>
                </a:cubicBezTo>
                <a:cubicBezTo>
                  <a:pt x="1970" y="1420"/>
                  <a:pt x="1978" y="607"/>
                  <a:pt x="20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2"/>
          <p:cNvSpPr/>
          <p:nvPr/>
        </p:nvSpPr>
        <p:spPr>
          <a:xfrm>
            <a:off x="4433397" y="2132492"/>
            <a:ext cx="293143" cy="264776"/>
          </a:xfrm>
          <a:custGeom>
            <a:avLst/>
            <a:gdLst/>
            <a:ahLst/>
            <a:cxnLst/>
            <a:rect l="l" t="t" r="r" b="b"/>
            <a:pathLst>
              <a:path w="4261" h="3528" extrusionOk="0">
                <a:moveTo>
                  <a:pt x="1238" y="1"/>
                </a:moveTo>
                <a:cubicBezTo>
                  <a:pt x="1227" y="1"/>
                  <a:pt x="1215" y="1"/>
                  <a:pt x="1204" y="2"/>
                </a:cubicBezTo>
                <a:cubicBezTo>
                  <a:pt x="865" y="16"/>
                  <a:pt x="552" y="215"/>
                  <a:pt x="345" y="484"/>
                </a:cubicBezTo>
                <a:cubicBezTo>
                  <a:pt x="211" y="658"/>
                  <a:pt x="114" y="862"/>
                  <a:pt x="82" y="1079"/>
                </a:cubicBezTo>
                <a:cubicBezTo>
                  <a:pt x="1" y="1620"/>
                  <a:pt x="340" y="2164"/>
                  <a:pt x="809" y="2447"/>
                </a:cubicBezTo>
                <a:cubicBezTo>
                  <a:pt x="980" y="2551"/>
                  <a:pt x="1168" y="2626"/>
                  <a:pt x="1339" y="2731"/>
                </a:cubicBezTo>
                <a:cubicBezTo>
                  <a:pt x="1643" y="2919"/>
                  <a:pt x="1990" y="3198"/>
                  <a:pt x="2131" y="3527"/>
                </a:cubicBezTo>
                <a:cubicBezTo>
                  <a:pt x="2270" y="3198"/>
                  <a:pt x="2618" y="2919"/>
                  <a:pt x="2922" y="2731"/>
                </a:cubicBezTo>
                <a:cubicBezTo>
                  <a:pt x="3093" y="2626"/>
                  <a:pt x="3280" y="2551"/>
                  <a:pt x="3452" y="2447"/>
                </a:cubicBezTo>
                <a:cubicBezTo>
                  <a:pt x="3921" y="2164"/>
                  <a:pt x="4260" y="1620"/>
                  <a:pt x="4179" y="1079"/>
                </a:cubicBezTo>
                <a:cubicBezTo>
                  <a:pt x="4146" y="862"/>
                  <a:pt x="4050" y="658"/>
                  <a:pt x="3916" y="484"/>
                </a:cubicBezTo>
                <a:cubicBezTo>
                  <a:pt x="3708" y="215"/>
                  <a:pt x="3396" y="16"/>
                  <a:pt x="3057" y="2"/>
                </a:cubicBezTo>
                <a:cubicBezTo>
                  <a:pt x="3046" y="1"/>
                  <a:pt x="3034" y="1"/>
                  <a:pt x="3023" y="1"/>
                </a:cubicBezTo>
                <a:cubicBezTo>
                  <a:pt x="2636" y="1"/>
                  <a:pt x="2260" y="262"/>
                  <a:pt x="2131" y="628"/>
                </a:cubicBezTo>
                <a:cubicBezTo>
                  <a:pt x="2001" y="262"/>
                  <a:pt x="1625" y="1"/>
                  <a:pt x="123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2"/>
          <p:cNvSpPr/>
          <p:nvPr/>
        </p:nvSpPr>
        <p:spPr>
          <a:xfrm>
            <a:off x="7303743" y="207237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24"/>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Mạch hoàn thiện</a:t>
            </a:r>
            <a:endParaRPr/>
          </a:p>
        </p:txBody>
      </p:sp>
      <p:sp>
        <p:nvSpPr>
          <p:cNvPr id="1054" name="Google Shape;1054;p24"/>
          <p:cNvSpPr/>
          <p:nvPr/>
        </p:nvSpPr>
        <p:spPr>
          <a:xfrm>
            <a:off x="255012" y="1152400"/>
            <a:ext cx="8633975" cy="553957"/>
          </a:xfrm>
          <a:prstGeom prst="rect">
            <a:avLst/>
          </a:prstGeom>
          <a:noFill/>
          <a:ln>
            <a:noFill/>
          </a:ln>
        </p:spPr>
        <p:txBody>
          <a:bodyPr spcFirstLastPara="1" wrap="square" lIns="91425" tIns="45700" rIns="91425" bIns="45700" anchor="t" anchorCtr="0">
            <a:spAutoFit/>
          </a:bodyPr>
          <a:lstStyle/>
          <a:p>
            <a:pPr marL="0" marR="0" lvl="0" indent="228600" algn="just" rtl="0">
              <a:lnSpc>
                <a:spcPct val="100000"/>
              </a:lnSpc>
              <a:spcBef>
                <a:spcPts val="0"/>
              </a:spcBef>
              <a:spcAft>
                <a:spcPts val="0"/>
              </a:spcAft>
              <a:buNone/>
            </a:pPr>
            <a:r>
              <a:rPr lang="en-US" sz="1600" b="0" i="0" u="none" strike="noStrike" cap="none">
                <a:solidFill>
                  <a:schemeClr val="accent6"/>
                </a:solidFill>
                <a:latin typeface="Tahoma"/>
                <a:ea typeface="Tahoma"/>
                <a:cs typeface="Tahoma"/>
                <a:sym typeface="Tahoma"/>
              </a:rPr>
              <a:t>Sơ đồ</a:t>
            </a:r>
            <a:r>
              <a:rPr lang="en-US" sz="1600">
                <a:solidFill>
                  <a:schemeClr val="accent6"/>
                </a:solidFill>
                <a:latin typeface="Tahoma"/>
                <a:ea typeface="Tahoma"/>
                <a:cs typeface="Tahoma"/>
                <a:sym typeface="Tahoma"/>
              </a:rPr>
              <a:t> </a:t>
            </a:r>
            <a:r>
              <a:rPr lang="en-US" sz="1600" b="0" i="0" u="none" strike="noStrike" cap="none">
                <a:solidFill>
                  <a:schemeClr val="accent6"/>
                </a:solidFill>
                <a:latin typeface="Tahoma"/>
                <a:ea typeface="Tahoma"/>
                <a:cs typeface="Tahoma"/>
                <a:sym typeface="Tahoma"/>
              </a:rPr>
              <a:t>Kết nối:</a:t>
            </a:r>
          </a:p>
          <a:p>
            <a:pPr marL="0" marR="0" lvl="0" indent="228600" algn="just" rtl="0">
              <a:lnSpc>
                <a:spcPct val="100000"/>
              </a:lnSpc>
              <a:spcBef>
                <a:spcPts val="0"/>
              </a:spcBef>
              <a:spcAft>
                <a:spcPts val="0"/>
              </a:spcAft>
              <a:buNone/>
            </a:pPr>
            <a:endParaRPr/>
          </a:p>
        </p:txBody>
      </p:sp>
      <p:sp>
        <p:nvSpPr>
          <p:cNvPr id="1055" name="Google Shape;1055;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pic>
        <p:nvPicPr>
          <p:cNvPr id="5" name="Picture 4">
            <a:extLst>
              <a:ext uri="{FF2B5EF4-FFF2-40B4-BE49-F238E27FC236}">
                <a16:creationId xmlns:a16="http://schemas.microsoft.com/office/drawing/2014/main" id="{4AF05920-05CD-E5E1-C7F6-56CD3437B968}"/>
              </a:ext>
            </a:extLst>
          </p:cNvPr>
          <p:cNvPicPr>
            <a:picLocks noChangeAspect="1"/>
          </p:cNvPicPr>
          <p:nvPr/>
        </p:nvPicPr>
        <p:blipFill>
          <a:blip r:embed="rId3"/>
          <a:stretch>
            <a:fillRect/>
          </a:stretch>
        </p:blipFill>
        <p:spPr>
          <a:xfrm>
            <a:off x="554315" y="1483839"/>
            <a:ext cx="4570183" cy="2429896"/>
          </a:xfrm>
          <a:prstGeom prst="rect">
            <a:avLst/>
          </a:prstGeom>
        </p:spPr>
      </p:pic>
      <p:pic>
        <p:nvPicPr>
          <p:cNvPr id="7" name="Picture 6">
            <a:extLst>
              <a:ext uri="{FF2B5EF4-FFF2-40B4-BE49-F238E27FC236}">
                <a16:creationId xmlns:a16="http://schemas.microsoft.com/office/drawing/2014/main" id="{D84C1E77-7FA3-55A3-7C04-A91CDB9B732E}"/>
              </a:ext>
            </a:extLst>
          </p:cNvPr>
          <p:cNvPicPr>
            <a:picLocks noChangeAspect="1"/>
          </p:cNvPicPr>
          <p:nvPr/>
        </p:nvPicPr>
        <p:blipFill>
          <a:blip r:embed="rId4"/>
          <a:stretch>
            <a:fillRect/>
          </a:stretch>
        </p:blipFill>
        <p:spPr>
          <a:xfrm>
            <a:off x="5423801" y="1483839"/>
            <a:ext cx="2004414" cy="24298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6034-4157-B3D1-84DC-47B0404DB68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76C059F-00B7-DAFE-6914-BB3252D293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83377E9E-0CFA-1C4D-C1DE-C324B3847DA9}"/>
              </a:ext>
            </a:extLst>
          </p:cNvPr>
          <p:cNvPicPr>
            <a:picLocks noChangeAspect="1"/>
          </p:cNvPicPr>
          <p:nvPr/>
        </p:nvPicPr>
        <p:blipFill>
          <a:blip r:embed="rId2"/>
          <a:stretch>
            <a:fillRect/>
          </a:stretch>
        </p:blipFill>
        <p:spPr>
          <a:xfrm>
            <a:off x="0" y="-49"/>
            <a:ext cx="8693239" cy="5143500"/>
          </a:xfrm>
          <a:prstGeom prst="rect">
            <a:avLst/>
          </a:prstGeom>
        </p:spPr>
      </p:pic>
    </p:spTree>
    <p:extLst>
      <p:ext uri="{BB962C8B-B14F-4D97-AF65-F5344CB8AC3E}">
        <p14:creationId xmlns:p14="http://schemas.microsoft.com/office/powerpoint/2010/main" val="79967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25"/>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err="1"/>
              <a:t>Thuật</a:t>
            </a:r>
            <a:r>
              <a:rPr lang="en-US" dirty="0"/>
              <a:t> </a:t>
            </a:r>
            <a:r>
              <a:rPr lang="en-US" dirty="0" err="1"/>
              <a:t>toán</a:t>
            </a:r>
            <a:r>
              <a:rPr lang="en-US" dirty="0"/>
              <a:t> </a:t>
            </a:r>
            <a:r>
              <a:rPr lang="en-US" dirty="0" err="1"/>
              <a:t>phát</a:t>
            </a:r>
            <a:r>
              <a:rPr lang="en-US" dirty="0"/>
              <a:t> </a:t>
            </a:r>
            <a:r>
              <a:rPr lang="en-US" dirty="0" err="1"/>
              <a:t>triển</a:t>
            </a:r>
            <a:endParaRPr dirty="0"/>
          </a:p>
        </p:txBody>
      </p:sp>
      <p:sp>
        <p:nvSpPr>
          <p:cNvPr id="1061" name="Google Shape;1061;p25"/>
          <p:cNvSpPr/>
          <p:nvPr/>
        </p:nvSpPr>
        <p:spPr>
          <a:xfrm>
            <a:off x="255012" y="1152400"/>
            <a:ext cx="8633975" cy="441106"/>
          </a:xfrm>
          <a:prstGeom prst="rect">
            <a:avLst/>
          </a:prstGeom>
          <a:noFill/>
          <a:ln>
            <a:noFill/>
          </a:ln>
        </p:spPr>
        <p:txBody>
          <a:bodyPr spcFirstLastPara="1" wrap="square" lIns="91425" tIns="45700" rIns="91425" bIns="45700" anchor="t" anchorCtr="0">
            <a:spAutoFit/>
          </a:bodyPr>
          <a:lstStyle/>
          <a:p>
            <a:pPr marL="0" marR="0" lvl="0" indent="228600" algn="just" rtl="0">
              <a:lnSpc>
                <a:spcPct val="100000"/>
              </a:lnSpc>
              <a:spcBef>
                <a:spcPts val="800"/>
              </a:spcBef>
              <a:spcAft>
                <a:spcPts val="0"/>
              </a:spcAft>
              <a:buNone/>
            </a:pPr>
            <a:r>
              <a:rPr lang="en-US" sz="1600" b="0" i="0" u="none" strike="noStrike" cap="none">
                <a:solidFill>
                  <a:schemeClr val="accent6"/>
                </a:solidFill>
                <a:latin typeface="Tahoma"/>
                <a:ea typeface="Tahoma"/>
                <a:cs typeface="Tahoma"/>
                <a:sym typeface="Tahoma"/>
              </a:rPr>
              <a:t>Hình ảnh thực tế:</a:t>
            </a:r>
            <a:endParaRPr sz="1600" b="0" i="0" u="none" strike="noStrike" cap="none">
              <a:solidFill>
                <a:schemeClr val="accent6"/>
              </a:solidFill>
              <a:latin typeface="Tahoma"/>
              <a:ea typeface="Tahoma"/>
              <a:cs typeface="Tahoma"/>
              <a:sym typeface="Tahoma"/>
            </a:endParaRPr>
          </a:p>
        </p:txBody>
      </p:sp>
      <p:sp>
        <p:nvSpPr>
          <p:cNvPr id="1062" name="Google Shape;106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Picture 2" descr="A picture containing wooden, floor, indoor, wood&#10;&#10;Description automatically generated">
            <a:extLst>
              <a:ext uri="{FF2B5EF4-FFF2-40B4-BE49-F238E27FC236}">
                <a16:creationId xmlns:a16="http://schemas.microsoft.com/office/drawing/2014/main" id="{BDD9D95A-A322-FC40-F42D-A5E9BA395DDC}"/>
              </a:ext>
            </a:extLst>
          </p:cNvPr>
          <p:cNvPicPr>
            <a:picLocks noChangeAspect="1"/>
          </p:cNvPicPr>
          <p:nvPr/>
        </p:nvPicPr>
        <p:blipFill>
          <a:blip r:embed="rId3"/>
          <a:stretch>
            <a:fillRect/>
          </a:stretch>
        </p:blipFill>
        <p:spPr>
          <a:xfrm rot="5400000">
            <a:off x="4726190" y="2007562"/>
            <a:ext cx="3312434" cy="2484326"/>
          </a:xfrm>
          <a:prstGeom prst="rect">
            <a:avLst/>
          </a:prstGeom>
        </p:spPr>
      </p:pic>
      <p:pic>
        <p:nvPicPr>
          <p:cNvPr id="5" name="Picture 4" descr="A picture containing text, electronics, circuit&#10;&#10;Description automatically generated">
            <a:extLst>
              <a:ext uri="{FF2B5EF4-FFF2-40B4-BE49-F238E27FC236}">
                <a16:creationId xmlns:a16="http://schemas.microsoft.com/office/drawing/2014/main" id="{57667DFF-C27F-9C1E-E8D9-5E7F493A00C7}"/>
              </a:ext>
            </a:extLst>
          </p:cNvPr>
          <p:cNvPicPr>
            <a:picLocks noChangeAspect="1"/>
          </p:cNvPicPr>
          <p:nvPr/>
        </p:nvPicPr>
        <p:blipFill>
          <a:blip r:embed="rId4"/>
          <a:stretch>
            <a:fillRect/>
          </a:stretch>
        </p:blipFill>
        <p:spPr>
          <a:xfrm rot="5400000">
            <a:off x="1309649" y="2007561"/>
            <a:ext cx="3312435" cy="24843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25"/>
          <p:cNvSpPr txBox="1">
            <a:spLocks noGrp="1"/>
          </p:cNvSpPr>
          <p:nvPr>
            <p:ph type="title"/>
          </p:nvPr>
        </p:nvSpPr>
        <p:spPr>
          <a:xfrm>
            <a:off x="692399" y="318947"/>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err="1"/>
              <a:t>Lưu</a:t>
            </a:r>
            <a:r>
              <a:rPr lang="en-US" dirty="0"/>
              <a:t> </a:t>
            </a:r>
            <a:r>
              <a:rPr lang="en-US" dirty="0" err="1"/>
              <a:t>đồ</a:t>
            </a:r>
            <a:r>
              <a:rPr lang="en-US" dirty="0"/>
              <a:t> </a:t>
            </a:r>
            <a:r>
              <a:rPr lang="en-US" dirty="0" err="1"/>
              <a:t>thuật</a:t>
            </a:r>
            <a:r>
              <a:rPr lang="en-US" dirty="0"/>
              <a:t> </a:t>
            </a:r>
            <a:r>
              <a:rPr lang="en-US" dirty="0" err="1"/>
              <a:t>toán</a:t>
            </a:r>
            <a:endParaRPr dirty="0"/>
          </a:p>
        </p:txBody>
      </p:sp>
      <p:sp>
        <p:nvSpPr>
          <p:cNvPr id="1061" name="Google Shape;1061;p25"/>
          <p:cNvSpPr/>
          <p:nvPr/>
        </p:nvSpPr>
        <p:spPr>
          <a:xfrm>
            <a:off x="255012" y="1152400"/>
            <a:ext cx="8633975" cy="441106"/>
          </a:xfrm>
          <a:prstGeom prst="rect">
            <a:avLst/>
          </a:prstGeom>
          <a:noFill/>
          <a:ln>
            <a:noFill/>
          </a:ln>
        </p:spPr>
        <p:txBody>
          <a:bodyPr spcFirstLastPara="1" wrap="square" lIns="91425" tIns="45700" rIns="91425" bIns="45700" anchor="t" anchorCtr="0">
            <a:spAutoFit/>
          </a:bodyPr>
          <a:lstStyle/>
          <a:p>
            <a:pPr marL="0" marR="0" lvl="0" indent="228600" algn="just" rtl="0">
              <a:lnSpc>
                <a:spcPct val="100000"/>
              </a:lnSpc>
              <a:spcBef>
                <a:spcPts val="800"/>
              </a:spcBef>
              <a:spcAft>
                <a:spcPts val="0"/>
              </a:spcAft>
              <a:buNone/>
            </a:pPr>
            <a:endParaRPr sz="1600" b="0" i="0" u="none" strike="noStrike" cap="none" dirty="0">
              <a:solidFill>
                <a:schemeClr val="accent6"/>
              </a:solidFill>
              <a:latin typeface="Tahoma"/>
              <a:ea typeface="Tahoma"/>
              <a:cs typeface="Tahoma"/>
              <a:sym typeface="Tahoma"/>
            </a:endParaRPr>
          </a:p>
        </p:txBody>
      </p:sp>
      <p:sp>
        <p:nvSpPr>
          <p:cNvPr id="1062" name="Google Shape;106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pic>
        <p:nvPicPr>
          <p:cNvPr id="7" name="image1.png" descr="Diagram&#10;&#10;Description automatically generated"/>
          <p:cNvPicPr/>
          <p:nvPr/>
        </p:nvPicPr>
        <p:blipFill>
          <a:blip r:embed="rId3"/>
          <a:srcRect/>
          <a:stretch>
            <a:fillRect/>
          </a:stretch>
        </p:blipFill>
        <p:spPr>
          <a:xfrm>
            <a:off x="1271336" y="1135353"/>
            <a:ext cx="2427605" cy="3179445"/>
          </a:xfrm>
          <a:prstGeom prst="rect">
            <a:avLst/>
          </a:prstGeom>
          <a:ln/>
        </p:spPr>
      </p:pic>
      <p:pic>
        <p:nvPicPr>
          <p:cNvPr id="8" name="image3.png" descr="Diagram&#10;&#10;Description automatically generated"/>
          <p:cNvPicPr/>
          <p:nvPr/>
        </p:nvPicPr>
        <p:blipFill>
          <a:blip r:embed="rId4"/>
          <a:srcRect/>
          <a:stretch>
            <a:fillRect/>
          </a:stretch>
        </p:blipFill>
        <p:spPr>
          <a:xfrm>
            <a:off x="5141850" y="1593506"/>
            <a:ext cx="3330575" cy="2263140"/>
          </a:xfrm>
          <a:prstGeom prst="rect">
            <a:avLst/>
          </a:prstGeom>
          <a:ln/>
        </p:spPr>
      </p:pic>
    </p:spTree>
    <p:extLst>
      <p:ext uri="{BB962C8B-B14F-4D97-AF65-F5344CB8AC3E}">
        <p14:creationId xmlns:p14="http://schemas.microsoft.com/office/powerpoint/2010/main" val="278464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449" y="814117"/>
            <a:ext cx="6847751" cy="612900"/>
          </a:xfrm>
        </p:spPr>
        <p:txBody>
          <a:bodyPr/>
          <a:lstStyle/>
          <a:p>
            <a:r>
              <a:rPr lang="en-US" dirty="0" err="1"/>
              <a:t>Hướng</a:t>
            </a:r>
            <a:r>
              <a:rPr lang="en-US" sz="3200" dirty="0"/>
              <a:t> </a:t>
            </a:r>
            <a:r>
              <a:rPr lang="en-US" sz="3200" dirty="0" err="1"/>
              <a:t>phát</a:t>
            </a:r>
            <a:r>
              <a:rPr lang="en-US" sz="3200" dirty="0"/>
              <a:t> </a:t>
            </a:r>
            <a:r>
              <a:rPr lang="en-US" sz="3200" dirty="0" err="1"/>
              <a:t>triển</a:t>
            </a:r>
            <a:r>
              <a:rPr lang="en-US" sz="3200" dirty="0"/>
              <a:t> </a:t>
            </a:r>
            <a:r>
              <a:rPr lang="en-US" sz="3200" dirty="0" err="1"/>
              <a:t>tiềm</a:t>
            </a:r>
            <a:r>
              <a:rPr lang="en-US" sz="3200" dirty="0"/>
              <a:t> </a:t>
            </a:r>
            <a:r>
              <a:rPr lang="en-US" sz="3200" dirty="0" err="1"/>
              <a:t>năng</a:t>
            </a:r>
            <a:endParaRPr lang="en-US" sz="32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4" name="Rectangle 3"/>
          <p:cNvSpPr/>
          <p:nvPr/>
        </p:nvSpPr>
        <p:spPr>
          <a:xfrm>
            <a:off x="207819" y="1510146"/>
            <a:ext cx="7924800" cy="1862048"/>
          </a:xfrm>
          <a:prstGeom prst="rect">
            <a:avLst/>
          </a:prstGeom>
        </p:spPr>
        <p:txBody>
          <a:bodyPr wrap="square">
            <a:spAutoFit/>
          </a:bodyPr>
          <a:lstStyle/>
          <a:p>
            <a:pPr marL="139700" lvl="0">
              <a:lnSpc>
                <a:spcPct val="115000"/>
              </a:lnSpc>
              <a:buClr>
                <a:schemeClr val="dk1"/>
              </a:buClr>
              <a:buSzPts val="1400"/>
            </a:pPr>
            <a:r>
              <a:rPr lang="en-US" sz="2000" dirty="0">
                <a:solidFill>
                  <a:schemeClr val="bg2">
                    <a:lumMod val="50000"/>
                  </a:schemeClr>
                </a:solidFill>
              </a:rPr>
              <a:t>1.</a:t>
            </a:r>
            <a:r>
              <a:rPr lang="vi-VN" sz="2000" dirty="0">
                <a:solidFill>
                  <a:schemeClr val="bg2">
                    <a:lumMod val="50000"/>
                  </a:schemeClr>
                </a:solidFill>
              </a:rPr>
              <a:t>Làm mạch PCB và thiết kế sản phẩm nhỏ gọn hơn </a:t>
            </a:r>
            <a:endParaRPr lang="en-US" sz="2000" dirty="0">
              <a:solidFill>
                <a:schemeClr val="bg2">
                  <a:lumMod val="50000"/>
                </a:schemeClr>
              </a:solidFill>
            </a:endParaRPr>
          </a:p>
          <a:p>
            <a:pPr marL="139700" lvl="0">
              <a:lnSpc>
                <a:spcPct val="115000"/>
              </a:lnSpc>
              <a:buClr>
                <a:schemeClr val="dk1"/>
              </a:buClr>
              <a:buSzPts val="1400"/>
            </a:pPr>
            <a:r>
              <a:rPr lang="en-US" sz="2000" dirty="0">
                <a:solidFill>
                  <a:schemeClr val="bg2">
                    <a:lumMod val="50000"/>
                  </a:schemeClr>
                </a:solidFill>
              </a:rPr>
              <a:t>2.</a:t>
            </a:r>
            <a:r>
              <a:rPr lang="vi-VN" sz="2000" dirty="0">
                <a:solidFill>
                  <a:schemeClr val="bg2">
                    <a:lumMod val="50000"/>
                  </a:schemeClr>
                </a:solidFill>
              </a:rPr>
              <a:t>Tích hợp thêm mạch bluetooth để truyền dữ liệu lên điện thoại </a:t>
            </a:r>
            <a:endParaRPr lang="en-US" sz="2000" dirty="0">
              <a:solidFill>
                <a:schemeClr val="bg2">
                  <a:lumMod val="50000"/>
                </a:schemeClr>
              </a:solidFill>
            </a:endParaRPr>
          </a:p>
          <a:p>
            <a:pPr marL="139700" lvl="0">
              <a:lnSpc>
                <a:spcPct val="115000"/>
              </a:lnSpc>
              <a:buClr>
                <a:schemeClr val="dk1"/>
              </a:buClr>
              <a:buSzPts val="1400"/>
            </a:pPr>
            <a:r>
              <a:rPr lang="en-US" sz="2000" dirty="0">
                <a:solidFill>
                  <a:schemeClr val="bg2">
                    <a:lumMod val="50000"/>
                  </a:schemeClr>
                </a:solidFill>
              </a:rPr>
              <a:t>3.</a:t>
            </a:r>
            <a:r>
              <a:rPr lang="vi-VN" sz="2000" dirty="0">
                <a:solidFill>
                  <a:schemeClr val="bg2">
                    <a:lumMod val="50000"/>
                  </a:schemeClr>
                </a:solidFill>
              </a:rPr>
              <a:t>Sử dụng ESP8266 để truyền dữ liệu lên WEB hoặc lên APP điện thoại </a:t>
            </a:r>
            <a:endParaRPr lang="en-US" sz="2000" dirty="0">
              <a:solidFill>
                <a:schemeClr val="bg2">
                  <a:lumMod val="50000"/>
                </a:schemeClr>
              </a:solidFill>
            </a:endParaRPr>
          </a:p>
          <a:p>
            <a:pPr marL="139700" lvl="0">
              <a:lnSpc>
                <a:spcPct val="115000"/>
              </a:lnSpc>
              <a:buClr>
                <a:schemeClr val="dk1"/>
              </a:buClr>
              <a:buSzPts val="1400"/>
            </a:pPr>
            <a:r>
              <a:rPr lang="en-US" sz="2000" dirty="0">
                <a:solidFill>
                  <a:schemeClr val="bg2">
                    <a:lumMod val="50000"/>
                  </a:schemeClr>
                </a:solidFill>
              </a:rPr>
              <a:t>4.</a:t>
            </a:r>
            <a:r>
              <a:rPr lang="vi-VN" sz="2000" dirty="0">
                <a:solidFill>
                  <a:schemeClr val="bg2">
                    <a:lumMod val="50000"/>
                  </a:schemeClr>
                </a:solidFill>
              </a:rPr>
              <a:t>Đa dạng hóa màn hình hiển thị </a:t>
            </a:r>
            <a:endParaRPr lang="en-US" sz="2000" dirty="0">
              <a:solidFill>
                <a:schemeClr val="bg2">
                  <a:lumMod val="50000"/>
                </a:schemeClr>
              </a:solidFill>
            </a:endParaRPr>
          </a:p>
        </p:txBody>
      </p:sp>
    </p:spTree>
    <p:extLst>
      <p:ext uri="{BB962C8B-B14F-4D97-AF65-F5344CB8AC3E}">
        <p14:creationId xmlns:p14="http://schemas.microsoft.com/office/powerpoint/2010/main" val="3029076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152" y="781955"/>
            <a:ext cx="7759200" cy="612900"/>
          </a:xfrm>
        </p:spPr>
        <p:txBody>
          <a:bodyPr/>
          <a:lstStyle/>
          <a:p>
            <a:pPr marL="139700" lvl="0">
              <a:lnSpc>
                <a:spcPct val="115000"/>
              </a:lnSpc>
            </a:pPr>
            <a:r>
              <a:rPr lang="vi-VN" dirty="0">
                <a:solidFill>
                  <a:schemeClr val="bg1"/>
                </a:solidFill>
              </a:rPr>
              <a:t>Hạn chế</a:t>
            </a:r>
            <a:endParaRPr lang="en-US" dirty="0">
              <a:solidFill>
                <a:schemeClr val="bg1"/>
              </a:solidFill>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4" name="Rectangle 3"/>
          <p:cNvSpPr/>
          <p:nvPr/>
        </p:nvSpPr>
        <p:spPr>
          <a:xfrm>
            <a:off x="512617" y="1498285"/>
            <a:ext cx="7550728" cy="1508105"/>
          </a:xfrm>
          <a:prstGeom prst="rect">
            <a:avLst/>
          </a:prstGeom>
        </p:spPr>
        <p:txBody>
          <a:bodyPr wrap="square">
            <a:spAutoFit/>
          </a:bodyPr>
          <a:lstStyle/>
          <a:p>
            <a:pPr marL="139700" lvl="0">
              <a:lnSpc>
                <a:spcPct val="115000"/>
              </a:lnSpc>
              <a:buClr>
                <a:schemeClr val="dk1"/>
              </a:buClr>
              <a:buSzPts val="1400"/>
            </a:pPr>
            <a:r>
              <a:rPr lang="vi-VN" sz="2000" dirty="0">
                <a:solidFill>
                  <a:schemeClr val="bg2">
                    <a:lumMod val="50000"/>
                  </a:schemeClr>
                </a:solidFill>
              </a:rPr>
              <a:t>1. Độ chính xác và độ nhạy của cảm biến chưa cao: tùy thuộc vào vận tốc, hướng di chuyển và điều kiện môi trường </a:t>
            </a:r>
            <a:endParaRPr lang="en-US" sz="2000" dirty="0">
              <a:solidFill>
                <a:schemeClr val="bg2">
                  <a:lumMod val="50000"/>
                </a:schemeClr>
              </a:solidFill>
            </a:endParaRPr>
          </a:p>
          <a:p>
            <a:pPr marL="139700" lvl="0">
              <a:lnSpc>
                <a:spcPct val="115000"/>
              </a:lnSpc>
              <a:buClr>
                <a:schemeClr val="dk1"/>
              </a:buClr>
              <a:buSzPts val="1400"/>
            </a:pPr>
            <a:r>
              <a:rPr lang="vi-VN" sz="2000" dirty="0">
                <a:solidFill>
                  <a:schemeClr val="bg2">
                    <a:lumMod val="50000"/>
                  </a:schemeClr>
                </a:solidFill>
              </a:rPr>
              <a:t>2. Mỹ quang của sản phẩm chưa được đẹp </a:t>
            </a:r>
            <a:endParaRPr lang="en-US" sz="2000" dirty="0">
              <a:solidFill>
                <a:schemeClr val="bg2">
                  <a:lumMod val="50000"/>
                </a:schemeClr>
              </a:solidFill>
            </a:endParaRPr>
          </a:p>
          <a:p>
            <a:pPr marL="139700" lvl="0">
              <a:lnSpc>
                <a:spcPct val="115000"/>
              </a:lnSpc>
              <a:buClr>
                <a:schemeClr val="dk1"/>
              </a:buClr>
              <a:buSzPts val="1400"/>
            </a:pPr>
            <a:r>
              <a:rPr lang="vi-VN" sz="2000" dirty="0">
                <a:solidFill>
                  <a:schemeClr val="bg2">
                    <a:lumMod val="50000"/>
                  </a:schemeClr>
                </a:solidFill>
              </a:rPr>
              <a:t>3. Kích thước còn khá lớn</a:t>
            </a:r>
          </a:p>
        </p:txBody>
      </p:sp>
    </p:spTree>
    <p:extLst>
      <p:ext uri="{BB962C8B-B14F-4D97-AF65-F5344CB8AC3E}">
        <p14:creationId xmlns:p14="http://schemas.microsoft.com/office/powerpoint/2010/main" val="24191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
          <p:cNvSpPr txBox="1">
            <a:spLocks noGrp="1"/>
          </p:cNvSpPr>
          <p:nvPr>
            <p:ph type="ctrTitle"/>
          </p:nvPr>
        </p:nvSpPr>
        <p:spPr>
          <a:xfrm>
            <a:off x="1482062" y="291497"/>
            <a:ext cx="5970300" cy="660006"/>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3800"/>
              <a:buNone/>
            </a:pPr>
            <a:r>
              <a:rPr lang="en-US" dirty="0" err="1">
                <a:latin typeface="Times New Roman"/>
                <a:ea typeface="Times New Roman"/>
                <a:cs typeface="Times New Roman"/>
                <a:sym typeface="Times New Roman"/>
              </a:rPr>
              <a:t>Nội</a:t>
            </a:r>
            <a:r>
              <a:rPr lang="en-US" dirty="0">
                <a:latin typeface="Times New Roman"/>
                <a:ea typeface="Times New Roman"/>
                <a:cs typeface="Times New Roman"/>
                <a:sym typeface="Times New Roman"/>
              </a:rPr>
              <a:t> dung </a:t>
            </a:r>
            <a:endParaRPr dirty="0">
              <a:latin typeface="Times New Roman"/>
              <a:ea typeface="Times New Roman"/>
              <a:cs typeface="Times New Roman"/>
              <a:sym typeface="Times New Roman"/>
            </a:endParaRPr>
          </a:p>
        </p:txBody>
      </p:sp>
      <p:sp>
        <p:nvSpPr>
          <p:cNvPr id="542" name="Google Shape;542;p2"/>
          <p:cNvSpPr/>
          <p:nvPr/>
        </p:nvSpPr>
        <p:spPr>
          <a:xfrm>
            <a:off x="1731368" y="510873"/>
            <a:ext cx="106449" cy="106540"/>
          </a:xfrm>
          <a:custGeom>
            <a:avLst/>
            <a:gdLst/>
            <a:ahLst/>
            <a:cxnLst/>
            <a:rect l="l" t="t" r="r" b="b"/>
            <a:pathLst>
              <a:path w="1175" h="1176" extrusionOk="0">
                <a:moveTo>
                  <a:pt x="588" y="241"/>
                </a:moveTo>
                <a:cubicBezTo>
                  <a:pt x="779" y="241"/>
                  <a:pt x="935" y="396"/>
                  <a:pt x="935" y="588"/>
                </a:cubicBezTo>
                <a:cubicBezTo>
                  <a:pt x="935" y="780"/>
                  <a:pt x="779" y="935"/>
                  <a:pt x="588" y="935"/>
                </a:cubicBezTo>
                <a:cubicBezTo>
                  <a:pt x="397" y="935"/>
                  <a:pt x="240" y="780"/>
                  <a:pt x="240" y="588"/>
                </a:cubicBezTo>
                <a:cubicBezTo>
                  <a:pt x="240" y="396"/>
                  <a:pt x="397" y="241"/>
                  <a:pt x="588" y="241"/>
                </a:cubicBezTo>
                <a:close/>
                <a:moveTo>
                  <a:pt x="588" y="1"/>
                </a:moveTo>
                <a:cubicBezTo>
                  <a:pt x="265" y="1"/>
                  <a:pt x="1" y="264"/>
                  <a:pt x="1" y="588"/>
                </a:cubicBezTo>
                <a:cubicBezTo>
                  <a:pt x="1" y="911"/>
                  <a:pt x="265" y="1175"/>
                  <a:pt x="588" y="1175"/>
                </a:cubicBezTo>
                <a:cubicBezTo>
                  <a:pt x="912" y="1175"/>
                  <a:pt x="1174" y="911"/>
                  <a:pt x="1174" y="588"/>
                </a:cubicBezTo>
                <a:cubicBezTo>
                  <a:pt x="1174" y="264"/>
                  <a:pt x="912" y="1"/>
                  <a:pt x="5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
          <p:cNvSpPr/>
          <p:nvPr/>
        </p:nvSpPr>
        <p:spPr>
          <a:xfrm>
            <a:off x="7" y="248419"/>
            <a:ext cx="2322856" cy="779298"/>
          </a:xfrm>
          <a:custGeom>
            <a:avLst/>
            <a:gdLst/>
            <a:ahLst/>
            <a:cxnLst/>
            <a:rect l="l" t="t" r="r" b="b"/>
            <a:pathLst>
              <a:path w="25640" h="8602" extrusionOk="0">
                <a:moveTo>
                  <a:pt x="1" y="1"/>
                </a:moveTo>
                <a:lnTo>
                  <a:pt x="1" y="240"/>
                </a:lnTo>
                <a:lnTo>
                  <a:pt x="11937" y="240"/>
                </a:lnTo>
                <a:lnTo>
                  <a:pt x="13374" y="1678"/>
                </a:lnTo>
                <a:lnTo>
                  <a:pt x="15052" y="1678"/>
                </a:lnTo>
                <a:lnTo>
                  <a:pt x="18376" y="5002"/>
                </a:lnTo>
                <a:lnTo>
                  <a:pt x="18376" y="6400"/>
                </a:lnTo>
                <a:lnTo>
                  <a:pt x="19504" y="7529"/>
                </a:lnTo>
                <a:lnTo>
                  <a:pt x="24397" y="7529"/>
                </a:lnTo>
                <a:lnTo>
                  <a:pt x="25470" y="8602"/>
                </a:lnTo>
                <a:lnTo>
                  <a:pt x="25640" y="8433"/>
                </a:lnTo>
                <a:lnTo>
                  <a:pt x="24496" y="7289"/>
                </a:lnTo>
                <a:lnTo>
                  <a:pt x="19604" y="7289"/>
                </a:lnTo>
                <a:lnTo>
                  <a:pt x="18615" y="6301"/>
                </a:lnTo>
                <a:lnTo>
                  <a:pt x="18615" y="4903"/>
                </a:lnTo>
                <a:lnTo>
                  <a:pt x="15151" y="1439"/>
                </a:lnTo>
                <a:lnTo>
                  <a:pt x="13473" y="1439"/>
                </a:lnTo>
                <a:lnTo>
                  <a:pt x="120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
          <p:cNvSpPr/>
          <p:nvPr/>
        </p:nvSpPr>
        <p:spPr>
          <a:xfrm>
            <a:off x="7" y="356952"/>
            <a:ext cx="2822578" cy="812547"/>
          </a:xfrm>
          <a:custGeom>
            <a:avLst/>
            <a:gdLst/>
            <a:ahLst/>
            <a:cxnLst/>
            <a:rect l="l" t="t" r="r" b="b"/>
            <a:pathLst>
              <a:path w="31156" h="8969" extrusionOk="0">
                <a:moveTo>
                  <a:pt x="1" y="1"/>
                </a:moveTo>
                <a:lnTo>
                  <a:pt x="1" y="241"/>
                </a:lnTo>
                <a:lnTo>
                  <a:pt x="11537" y="241"/>
                </a:lnTo>
                <a:lnTo>
                  <a:pt x="18771" y="7474"/>
                </a:lnTo>
                <a:lnTo>
                  <a:pt x="23837" y="7474"/>
                </a:lnTo>
                <a:lnTo>
                  <a:pt x="25333" y="8969"/>
                </a:lnTo>
                <a:lnTo>
                  <a:pt x="31156" y="8969"/>
                </a:lnTo>
                <a:lnTo>
                  <a:pt x="31156" y="8729"/>
                </a:lnTo>
                <a:lnTo>
                  <a:pt x="25432" y="8729"/>
                </a:lnTo>
                <a:lnTo>
                  <a:pt x="23937" y="7235"/>
                </a:lnTo>
                <a:lnTo>
                  <a:pt x="18870" y="7235"/>
                </a:lnTo>
                <a:lnTo>
                  <a:pt x="11671" y="36"/>
                </a:lnTo>
                <a:lnTo>
                  <a:pt x="1163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
          <p:cNvSpPr/>
          <p:nvPr/>
        </p:nvSpPr>
        <p:spPr>
          <a:xfrm>
            <a:off x="7" y="472732"/>
            <a:ext cx="1929311" cy="1013667"/>
          </a:xfrm>
          <a:custGeom>
            <a:avLst/>
            <a:gdLst/>
            <a:ahLst/>
            <a:cxnLst/>
            <a:rect l="l" t="t" r="r" b="b"/>
            <a:pathLst>
              <a:path w="21296" h="11189" extrusionOk="0">
                <a:moveTo>
                  <a:pt x="1" y="1"/>
                </a:moveTo>
                <a:lnTo>
                  <a:pt x="1" y="240"/>
                </a:lnTo>
                <a:lnTo>
                  <a:pt x="10579" y="240"/>
                </a:lnTo>
                <a:lnTo>
                  <a:pt x="15619" y="5281"/>
                </a:lnTo>
                <a:lnTo>
                  <a:pt x="15619" y="6800"/>
                </a:lnTo>
                <a:lnTo>
                  <a:pt x="17527" y="8708"/>
                </a:lnTo>
                <a:lnTo>
                  <a:pt x="18646" y="8708"/>
                </a:lnTo>
                <a:lnTo>
                  <a:pt x="21126" y="11188"/>
                </a:lnTo>
                <a:lnTo>
                  <a:pt x="21296" y="11019"/>
                </a:lnTo>
                <a:lnTo>
                  <a:pt x="18745" y="8468"/>
                </a:lnTo>
                <a:lnTo>
                  <a:pt x="17626" y="8468"/>
                </a:lnTo>
                <a:lnTo>
                  <a:pt x="15859" y="6700"/>
                </a:lnTo>
                <a:lnTo>
                  <a:pt x="15859" y="5182"/>
                </a:lnTo>
                <a:lnTo>
                  <a:pt x="1067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
          <p:cNvSpPr/>
          <p:nvPr/>
        </p:nvSpPr>
        <p:spPr>
          <a:xfrm>
            <a:off x="7" y="798330"/>
            <a:ext cx="1531871" cy="669497"/>
          </a:xfrm>
          <a:custGeom>
            <a:avLst/>
            <a:gdLst/>
            <a:ahLst/>
            <a:cxnLst/>
            <a:rect l="l" t="t" r="r" b="b"/>
            <a:pathLst>
              <a:path w="16909" h="7390" extrusionOk="0">
                <a:moveTo>
                  <a:pt x="1" y="1"/>
                </a:moveTo>
                <a:lnTo>
                  <a:pt x="1" y="241"/>
                </a:lnTo>
                <a:lnTo>
                  <a:pt x="3789" y="241"/>
                </a:lnTo>
                <a:lnTo>
                  <a:pt x="5417" y="1868"/>
                </a:lnTo>
                <a:lnTo>
                  <a:pt x="11218" y="1868"/>
                </a:lnTo>
                <a:lnTo>
                  <a:pt x="16739" y="7389"/>
                </a:lnTo>
                <a:lnTo>
                  <a:pt x="16908" y="7220"/>
                </a:lnTo>
                <a:lnTo>
                  <a:pt x="11317" y="1628"/>
                </a:lnTo>
                <a:lnTo>
                  <a:pt x="5516" y="1628"/>
                </a:lnTo>
                <a:lnTo>
                  <a:pt x="38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
          <p:cNvSpPr/>
          <p:nvPr/>
        </p:nvSpPr>
        <p:spPr>
          <a:xfrm>
            <a:off x="1496365" y="1437297"/>
            <a:ext cx="106449" cy="106359"/>
          </a:xfrm>
          <a:custGeom>
            <a:avLst/>
            <a:gdLst/>
            <a:ahLst/>
            <a:cxnLst/>
            <a:rect l="l" t="t" r="r" b="b"/>
            <a:pathLst>
              <a:path w="1175" h="1174" extrusionOk="0">
                <a:moveTo>
                  <a:pt x="588" y="240"/>
                </a:moveTo>
                <a:cubicBezTo>
                  <a:pt x="779" y="240"/>
                  <a:pt x="935" y="396"/>
                  <a:pt x="935" y="587"/>
                </a:cubicBezTo>
                <a:cubicBezTo>
                  <a:pt x="935" y="779"/>
                  <a:pt x="779" y="934"/>
                  <a:pt x="588" y="934"/>
                </a:cubicBezTo>
                <a:cubicBezTo>
                  <a:pt x="396" y="934"/>
                  <a:pt x="240" y="779"/>
                  <a:pt x="240" y="587"/>
                </a:cubicBezTo>
                <a:cubicBezTo>
                  <a:pt x="240" y="396"/>
                  <a:pt x="396" y="240"/>
                  <a:pt x="588" y="240"/>
                </a:cubicBezTo>
                <a:close/>
                <a:moveTo>
                  <a:pt x="588" y="0"/>
                </a:moveTo>
                <a:cubicBezTo>
                  <a:pt x="264" y="0"/>
                  <a:pt x="1" y="264"/>
                  <a:pt x="1" y="587"/>
                </a:cubicBezTo>
                <a:cubicBezTo>
                  <a:pt x="1" y="911"/>
                  <a:pt x="264" y="1174"/>
                  <a:pt x="588" y="1174"/>
                </a:cubicBezTo>
                <a:cubicBezTo>
                  <a:pt x="912" y="1174"/>
                  <a:pt x="1174" y="911"/>
                  <a:pt x="1174" y="587"/>
                </a:cubicBezTo>
                <a:cubicBezTo>
                  <a:pt x="1174" y="264"/>
                  <a:pt x="912" y="0"/>
                  <a:pt x="5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
          <p:cNvSpPr/>
          <p:nvPr/>
        </p:nvSpPr>
        <p:spPr>
          <a:xfrm>
            <a:off x="2805281" y="1116228"/>
            <a:ext cx="84706" cy="84797"/>
          </a:xfrm>
          <a:custGeom>
            <a:avLst/>
            <a:gdLst/>
            <a:ahLst/>
            <a:cxnLst/>
            <a:rect l="l" t="t" r="r" b="b"/>
            <a:pathLst>
              <a:path w="935" h="936" extrusionOk="0">
                <a:moveTo>
                  <a:pt x="468" y="1"/>
                </a:moveTo>
                <a:cubicBezTo>
                  <a:pt x="210" y="1"/>
                  <a:pt x="1" y="210"/>
                  <a:pt x="1" y="468"/>
                </a:cubicBezTo>
                <a:cubicBezTo>
                  <a:pt x="1" y="726"/>
                  <a:pt x="210" y="935"/>
                  <a:pt x="468" y="935"/>
                </a:cubicBezTo>
                <a:cubicBezTo>
                  <a:pt x="726" y="935"/>
                  <a:pt x="935" y="726"/>
                  <a:pt x="935" y="468"/>
                </a:cubicBezTo>
                <a:cubicBezTo>
                  <a:pt x="935" y="210"/>
                  <a:pt x="726" y="1"/>
                  <a:pt x="4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
          <p:cNvSpPr/>
          <p:nvPr/>
        </p:nvSpPr>
        <p:spPr>
          <a:xfrm>
            <a:off x="210731"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
          <p:cNvSpPr/>
          <p:nvPr/>
        </p:nvSpPr>
        <p:spPr>
          <a:xfrm>
            <a:off x="315731" y="563508"/>
            <a:ext cx="71389" cy="71389"/>
          </a:xfrm>
          <a:custGeom>
            <a:avLst/>
            <a:gdLst/>
            <a:ahLst/>
            <a:cxnLst/>
            <a:rect l="l" t="t" r="r" b="b"/>
            <a:pathLst>
              <a:path w="788" h="788" extrusionOk="0">
                <a:moveTo>
                  <a:pt x="1" y="0"/>
                </a:moveTo>
                <a:lnTo>
                  <a:pt x="1" y="788"/>
                </a:lnTo>
                <a:lnTo>
                  <a:pt x="787" y="788"/>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420640" y="563508"/>
            <a:ext cx="71389" cy="71389"/>
          </a:xfrm>
          <a:custGeom>
            <a:avLst/>
            <a:gdLst/>
            <a:ahLst/>
            <a:cxnLst/>
            <a:rect l="l" t="t" r="r" b="b"/>
            <a:pathLst>
              <a:path w="788" h="788" extrusionOk="0">
                <a:moveTo>
                  <a:pt x="0" y="0"/>
                </a:moveTo>
                <a:lnTo>
                  <a:pt x="0"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
          <p:cNvSpPr/>
          <p:nvPr/>
        </p:nvSpPr>
        <p:spPr>
          <a:xfrm>
            <a:off x="525549" y="563508"/>
            <a:ext cx="71389" cy="71389"/>
          </a:xfrm>
          <a:custGeom>
            <a:avLst/>
            <a:gdLst/>
            <a:ahLst/>
            <a:cxnLst/>
            <a:rect l="l" t="t" r="r" b="b"/>
            <a:pathLst>
              <a:path w="788"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
          <p:cNvSpPr/>
          <p:nvPr/>
        </p:nvSpPr>
        <p:spPr>
          <a:xfrm>
            <a:off x="630458"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
          <p:cNvSpPr/>
          <p:nvPr/>
        </p:nvSpPr>
        <p:spPr>
          <a:xfrm>
            <a:off x="96944" y="1236629"/>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
          <p:cNvSpPr/>
          <p:nvPr/>
        </p:nvSpPr>
        <p:spPr>
          <a:xfrm>
            <a:off x="169239"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
          <p:cNvSpPr/>
          <p:nvPr/>
        </p:nvSpPr>
        <p:spPr>
          <a:xfrm>
            <a:off x="205114"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
          <p:cNvSpPr/>
          <p:nvPr/>
        </p:nvSpPr>
        <p:spPr>
          <a:xfrm>
            <a:off x="241171"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
          <p:cNvSpPr/>
          <p:nvPr/>
        </p:nvSpPr>
        <p:spPr>
          <a:xfrm>
            <a:off x="279493" y="1236629"/>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
          <p:cNvSpPr/>
          <p:nvPr/>
        </p:nvSpPr>
        <p:spPr>
          <a:xfrm>
            <a:off x="308121"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
          <p:cNvSpPr/>
          <p:nvPr/>
        </p:nvSpPr>
        <p:spPr>
          <a:xfrm>
            <a:off x="424263" y="1236629"/>
            <a:ext cx="13680" cy="183998"/>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
          <p:cNvSpPr/>
          <p:nvPr/>
        </p:nvSpPr>
        <p:spPr>
          <a:xfrm>
            <a:off x="355955"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
          <p:cNvSpPr/>
          <p:nvPr/>
        </p:nvSpPr>
        <p:spPr>
          <a:xfrm>
            <a:off x="457602" y="1236629"/>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
          <p:cNvSpPr/>
          <p:nvPr/>
        </p:nvSpPr>
        <p:spPr>
          <a:xfrm>
            <a:off x="603823" y="1011501"/>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
          <p:cNvSpPr/>
          <p:nvPr/>
        </p:nvSpPr>
        <p:spPr>
          <a:xfrm>
            <a:off x="676118"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
          <p:cNvSpPr/>
          <p:nvPr/>
        </p:nvSpPr>
        <p:spPr>
          <a:xfrm>
            <a:off x="711993"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
          <p:cNvSpPr/>
          <p:nvPr/>
        </p:nvSpPr>
        <p:spPr>
          <a:xfrm>
            <a:off x="748050"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
          <p:cNvSpPr/>
          <p:nvPr/>
        </p:nvSpPr>
        <p:spPr>
          <a:xfrm>
            <a:off x="78637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
          <p:cNvSpPr/>
          <p:nvPr/>
        </p:nvSpPr>
        <p:spPr>
          <a:xfrm>
            <a:off x="815000"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
          <p:cNvSpPr/>
          <p:nvPr/>
        </p:nvSpPr>
        <p:spPr>
          <a:xfrm>
            <a:off x="93114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
          <p:cNvSpPr/>
          <p:nvPr/>
        </p:nvSpPr>
        <p:spPr>
          <a:xfrm>
            <a:off x="862834"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
          <p:cNvSpPr/>
          <p:nvPr/>
        </p:nvSpPr>
        <p:spPr>
          <a:xfrm>
            <a:off x="964481" y="1011501"/>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
          <p:cNvSpPr/>
          <p:nvPr/>
        </p:nvSpPr>
        <p:spPr>
          <a:xfrm>
            <a:off x="59075"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
          <p:cNvSpPr/>
          <p:nvPr/>
        </p:nvSpPr>
        <p:spPr>
          <a:xfrm>
            <a:off x="127293" y="291904"/>
            <a:ext cx="43939" cy="43848"/>
          </a:xfrm>
          <a:custGeom>
            <a:avLst/>
            <a:gdLst/>
            <a:ahLst/>
            <a:cxnLst/>
            <a:rect l="l" t="t" r="r" b="b"/>
            <a:pathLst>
              <a:path w="485" h="484" extrusionOk="0">
                <a:moveTo>
                  <a:pt x="243" y="80"/>
                </a:moveTo>
                <a:cubicBezTo>
                  <a:pt x="332" y="80"/>
                  <a:pt x="405" y="153"/>
                  <a:pt x="405" y="242"/>
                </a:cubicBezTo>
                <a:cubicBezTo>
                  <a:pt x="405" y="331"/>
                  <a:pt x="332" y="404"/>
                  <a:pt x="243" y="404"/>
                </a:cubicBezTo>
                <a:cubicBezTo>
                  <a:pt x="154" y="404"/>
                  <a:pt x="80" y="331"/>
                  <a:pt x="80" y="242"/>
                </a:cubicBezTo>
                <a:cubicBezTo>
                  <a:pt x="80" y="153"/>
                  <a:pt x="154" y="80"/>
                  <a:pt x="243" y="80"/>
                </a:cubicBezTo>
                <a:close/>
                <a:moveTo>
                  <a:pt x="243" y="0"/>
                </a:moveTo>
                <a:cubicBezTo>
                  <a:pt x="109" y="0"/>
                  <a:pt x="1" y="108"/>
                  <a:pt x="1" y="242"/>
                </a:cubicBezTo>
                <a:cubicBezTo>
                  <a:pt x="1" y="375"/>
                  <a:pt x="109" y="484"/>
                  <a:pt x="243" y="484"/>
                </a:cubicBezTo>
                <a:cubicBezTo>
                  <a:pt x="376" y="484"/>
                  <a:pt x="484" y="375"/>
                  <a:pt x="484" y="242"/>
                </a:cubicBezTo>
                <a:cubicBezTo>
                  <a:pt x="484" y="108"/>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
          <p:cNvSpPr/>
          <p:nvPr/>
        </p:nvSpPr>
        <p:spPr>
          <a:xfrm>
            <a:off x="202759" y="295528"/>
            <a:ext cx="36691" cy="36600"/>
          </a:xfrm>
          <a:custGeom>
            <a:avLst/>
            <a:gdLst/>
            <a:ahLst/>
            <a:cxnLst/>
            <a:rect l="l" t="t" r="r" b="b"/>
            <a:pathLst>
              <a:path w="405"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
          <p:cNvSpPr/>
          <p:nvPr/>
        </p:nvSpPr>
        <p:spPr>
          <a:xfrm>
            <a:off x="274691" y="295528"/>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
          <p:cNvSpPr/>
          <p:nvPr/>
        </p:nvSpPr>
        <p:spPr>
          <a:xfrm>
            <a:off x="346533"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
          <p:cNvSpPr/>
          <p:nvPr/>
        </p:nvSpPr>
        <p:spPr>
          <a:xfrm>
            <a:off x="418375" y="295528"/>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
          <p:cNvSpPr/>
          <p:nvPr/>
        </p:nvSpPr>
        <p:spPr>
          <a:xfrm>
            <a:off x="1393902"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
          <p:cNvSpPr/>
          <p:nvPr/>
        </p:nvSpPr>
        <p:spPr>
          <a:xfrm>
            <a:off x="1462120" y="143329"/>
            <a:ext cx="43939" cy="43939"/>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
          <p:cNvSpPr/>
          <p:nvPr/>
        </p:nvSpPr>
        <p:spPr>
          <a:xfrm>
            <a:off x="1537585" y="146952"/>
            <a:ext cx="36782" cy="366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
          <p:cNvSpPr/>
          <p:nvPr/>
        </p:nvSpPr>
        <p:spPr>
          <a:xfrm>
            <a:off x="1609518" y="146952"/>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
          <p:cNvSpPr/>
          <p:nvPr/>
        </p:nvSpPr>
        <p:spPr>
          <a:xfrm>
            <a:off x="1681360"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
          <p:cNvSpPr/>
          <p:nvPr/>
        </p:nvSpPr>
        <p:spPr>
          <a:xfrm>
            <a:off x="1753202" y="146952"/>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
          <p:cNvSpPr/>
          <p:nvPr/>
        </p:nvSpPr>
        <p:spPr>
          <a:xfrm>
            <a:off x="1859198" y="146952"/>
            <a:ext cx="36691" cy="366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
          <p:cNvSpPr/>
          <p:nvPr/>
        </p:nvSpPr>
        <p:spPr>
          <a:xfrm>
            <a:off x="7" y="717248"/>
            <a:ext cx="2635499" cy="656814"/>
          </a:xfrm>
          <a:custGeom>
            <a:avLst/>
            <a:gdLst/>
            <a:ahLst/>
            <a:cxnLst/>
            <a:rect l="l" t="t" r="r" b="b"/>
            <a:pathLst>
              <a:path w="29091" h="7250" extrusionOk="0">
                <a:moveTo>
                  <a:pt x="1" y="1"/>
                </a:moveTo>
                <a:lnTo>
                  <a:pt x="1" y="81"/>
                </a:lnTo>
                <a:lnTo>
                  <a:pt x="10781" y="81"/>
                </a:lnTo>
                <a:lnTo>
                  <a:pt x="17938" y="7237"/>
                </a:lnTo>
                <a:lnTo>
                  <a:pt x="17949" y="7250"/>
                </a:lnTo>
                <a:lnTo>
                  <a:pt x="29090" y="7250"/>
                </a:lnTo>
                <a:lnTo>
                  <a:pt x="29090" y="7169"/>
                </a:lnTo>
                <a:lnTo>
                  <a:pt x="17982" y="7169"/>
                </a:lnTo>
                <a:lnTo>
                  <a:pt x="108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
          <p:cNvSpPr/>
          <p:nvPr/>
        </p:nvSpPr>
        <p:spPr>
          <a:xfrm>
            <a:off x="7" y="161538"/>
            <a:ext cx="2222567" cy="635977"/>
          </a:xfrm>
          <a:custGeom>
            <a:avLst/>
            <a:gdLst/>
            <a:ahLst/>
            <a:cxnLst/>
            <a:rect l="l" t="t" r="r" b="b"/>
            <a:pathLst>
              <a:path w="24533" h="7020" extrusionOk="0">
                <a:moveTo>
                  <a:pt x="1" y="1"/>
                </a:moveTo>
                <a:lnTo>
                  <a:pt x="1" y="81"/>
                </a:lnTo>
                <a:lnTo>
                  <a:pt x="13460" y="81"/>
                </a:lnTo>
                <a:lnTo>
                  <a:pt x="20399" y="7019"/>
                </a:lnTo>
                <a:lnTo>
                  <a:pt x="24532" y="7019"/>
                </a:lnTo>
                <a:lnTo>
                  <a:pt x="24532" y="6940"/>
                </a:lnTo>
                <a:lnTo>
                  <a:pt x="20432" y="6940"/>
                </a:lnTo>
                <a:lnTo>
                  <a:pt x="134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
          <p:cNvSpPr/>
          <p:nvPr/>
        </p:nvSpPr>
        <p:spPr>
          <a:xfrm>
            <a:off x="7" y="911665"/>
            <a:ext cx="494830" cy="212264"/>
          </a:xfrm>
          <a:custGeom>
            <a:avLst/>
            <a:gdLst/>
            <a:ahLst/>
            <a:cxnLst/>
            <a:rect l="l" t="t" r="r" b="b"/>
            <a:pathLst>
              <a:path w="5462" h="2343" extrusionOk="0">
                <a:moveTo>
                  <a:pt x="1" y="1"/>
                </a:moveTo>
                <a:lnTo>
                  <a:pt x="1" y="81"/>
                </a:lnTo>
                <a:lnTo>
                  <a:pt x="3144" y="81"/>
                </a:lnTo>
                <a:lnTo>
                  <a:pt x="5406" y="2343"/>
                </a:lnTo>
                <a:lnTo>
                  <a:pt x="5461" y="2286"/>
                </a:lnTo>
                <a:lnTo>
                  <a:pt x="317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
          <p:cNvSpPr/>
          <p:nvPr/>
        </p:nvSpPr>
        <p:spPr>
          <a:xfrm>
            <a:off x="473910" y="1103092"/>
            <a:ext cx="36782" cy="36691"/>
          </a:xfrm>
          <a:custGeom>
            <a:avLst/>
            <a:gdLst/>
            <a:ahLst/>
            <a:cxnLst/>
            <a:rect l="l" t="t" r="r" b="b"/>
            <a:pathLst>
              <a:path w="406" h="405" extrusionOk="0">
                <a:moveTo>
                  <a:pt x="203" y="0"/>
                </a:moveTo>
                <a:cubicBezTo>
                  <a:pt x="91" y="0"/>
                  <a:pt x="1" y="91"/>
                  <a:pt x="1" y="203"/>
                </a:cubicBezTo>
                <a:cubicBezTo>
                  <a:pt x="1" y="314"/>
                  <a:pt x="91" y="404"/>
                  <a:pt x="203" y="404"/>
                </a:cubicBezTo>
                <a:cubicBezTo>
                  <a:pt x="314" y="404"/>
                  <a:pt x="405" y="314"/>
                  <a:pt x="405" y="203"/>
                </a:cubicBezTo>
                <a:cubicBezTo>
                  <a:pt x="405" y="91"/>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
          <p:cNvSpPr/>
          <p:nvPr/>
        </p:nvSpPr>
        <p:spPr>
          <a:xfrm flipH="1">
            <a:off x="7304929" y="3243037"/>
            <a:ext cx="1875812" cy="1003243"/>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
          <p:cNvSpPr/>
          <p:nvPr/>
        </p:nvSpPr>
        <p:spPr>
          <a:xfrm flipH="1">
            <a:off x="7422079" y="4047407"/>
            <a:ext cx="1758662" cy="623003"/>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
          <p:cNvSpPr/>
          <p:nvPr/>
        </p:nvSpPr>
        <p:spPr>
          <a:xfrm flipH="1">
            <a:off x="7354958" y="4167212"/>
            <a:ext cx="97404" cy="97487"/>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
          <p:cNvSpPr/>
          <p:nvPr/>
        </p:nvSpPr>
        <p:spPr>
          <a:xfrm flipH="1">
            <a:off x="6623185" y="3666420"/>
            <a:ext cx="2557556" cy="1149764"/>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
          <p:cNvSpPr/>
          <p:nvPr/>
        </p:nvSpPr>
        <p:spPr>
          <a:xfrm flipH="1">
            <a:off x="7258467" y="3538816"/>
            <a:ext cx="1922274" cy="992457"/>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
          <p:cNvSpPr/>
          <p:nvPr/>
        </p:nvSpPr>
        <p:spPr>
          <a:xfrm flipH="1">
            <a:off x="7697365" y="3744575"/>
            <a:ext cx="77575" cy="77658"/>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
          <p:cNvSpPr/>
          <p:nvPr/>
        </p:nvSpPr>
        <p:spPr>
          <a:xfrm flipH="1">
            <a:off x="6594312" y="3627591"/>
            <a:ext cx="77575" cy="77658"/>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
          <p:cNvSpPr/>
          <p:nvPr/>
        </p:nvSpPr>
        <p:spPr>
          <a:xfrm flipH="1">
            <a:off x="8239641"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
          <p:cNvSpPr/>
          <p:nvPr/>
        </p:nvSpPr>
        <p:spPr>
          <a:xfrm flipH="1">
            <a:off x="8143481" y="4758604"/>
            <a:ext cx="65461" cy="65295"/>
          </a:xfrm>
          <a:custGeom>
            <a:avLst/>
            <a:gdLst/>
            <a:ahLst/>
            <a:cxnLst/>
            <a:rect l="l" t="t" r="r" b="b"/>
            <a:pathLst>
              <a:path w="789" h="787" extrusionOk="0">
                <a:moveTo>
                  <a:pt x="1" y="0"/>
                </a:moveTo>
                <a:lnTo>
                  <a:pt x="1" y="787"/>
                </a:lnTo>
                <a:lnTo>
                  <a:pt x="789" y="787"/>
                </a:lnTo>
                <a:lnTo>
                  <a:pt x="7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
          <p:cNvSpPr/>
          <p:nvPr/>
        </p:nvSpPr>
        <p:spPr>
          <a:xfrm flipH="1">
            <a:off x="8047405" y="4758604"/>
            <a:ext cx="65378" cy="65295"/>
          </a:xfrm>
          <a:custGeom>
            <a:avLst/>
            <a:gdLst/>
            <a:ahLst/>
            <a:cxnLst/>
            <a:rect l="l" t="t" r="r" b="b"/>
            <a:pathLst>
              <a:path w="788" h="787" extrusionOk="0">
                <a:moveTo>
                  <a:pt x="1" y="0"/>
                </a:moveTo>
                <a:lnTo>
                  <a:pt x="1"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
          <p:cNvSpPr/>
          <p:nvPr/>
        </p:nvSpPr>
        <p:spPr>
          <a:xfrm flipH="1">
            <a:off x="7951329" y="4758604"/>
            <a:ext cx="65378" cy="65295"/>
          </a:xfrm>
          <a:custGeom>
            <a:avLst/>
            <a:gdLst/>
            <a:ahLst/>
            <a:cxnLst/>
            <a:rect l="l" t="t" r="r" b="b"/>
            <a:pathLst>
              <a:path w="788"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
          <p:cNvSpPr/>
          <p:nvPr/>
        </p:nvSpPr>
        <p:spPr>
          <a:xfrm flipH="1">
            <a:off x="7855252"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
          <p:cNvSpPr/>
          <p:nvPr/>
        </p:nvSpPr>
        <p:spPr>
          <a:xfrm flipH="1">
            <a:off x="9018457" y="3951579"/>
            <a:ext cx="65295" cy="65461"/>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
          <p:cNvSpPr/>
          <p:nvPr/>
        </p:nvSpPr>
        <p:spPr>
          <a:xfrm flipH="1">
            <a:off x="8922297" y="3951579"/>
            <a:ext cx="65461" cy="65461"/>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
          <p:cNvSpPr/>
          <p:nvPr/>
        </p:nvSpPr>
        <p:spPr>
          <a:xfrm flipH="1">
            <a:off x="8826221" y="3951579"/>
            <a:ext cx="65378" cy="65461"/>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
          <p:cNvSpPr/>
          <p:nvPr/>
        </p:nvSpPr>
        <p:spPr>
          <a:xfrm flipH="1">
            <a:off x="8730144" y="3951579"/>
            <a:ext cx="65378" cy="65461"/>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
          <p:cNvSpPr/>
          <p:nvPr/>
        </p:nvSpPr>
        <p:spPr>
          <a:xfrm flipH="1">
            <a:off x="8634068" y="3951579"/>
            <a:ext cx="65378" cy="65461"/>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
          <p:cNvSpPr/>
          <p:nvPr/>
        </p:nvSpPr>
        <p:spPr>
          <a:xfrm flipH="1">
            <a:off x="9113869"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
          <p:cNvSpPr/>
          <p:nvPr/>
        </p:nvSpPr>
        <p:spPr>
          <a:xfrm flipH="1">
            <a:off x="9047661"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
          <p:cNvSpPr/>
          <p:nvPr/>
        </p:nvSpPr>
        <p:spPr>
          <a:xfrm flipH="1">
            <a:off x="9014806"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
          <p:cNvSpPr/>
          <p:nvPr/>
        </p:nvSpPr>
        <p:spPr>
          <a:xfrm flipH="1">
            <a:off x="8981868" y="4295895"/>
            <a:ext cx="12528" cy="168507"/>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
          <p:cNvSpPr/>
          <p:nvPr/>
        </p:nvSpPr>
        <p:spPr>
          <a:xfrm flipH="1">
            <a:off x="8946690"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
          <p:cNvSpPr/>
          <p:nvPr/>
        </p:nvSpPr>
        <p:spPr>
          <a:xfrm flipH="1">
            <a:off x="8920472"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
          <p:cNvSpPr/>
          <p:nvPr/>
        </p:nvSpPr>
        <p:spPr>
          <a:xfrm flipH="1">
            <a:off x="8814108"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
          <p:cNvSpPr/>
          <p:nvPr/>
        </p:nvSpPr>
        <p:spPr>
          <a:xfrm flipH="1">
            <a:off x="8876748"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
          <p:cNvSpPr/>
          <p:nvPr/>
        </p:nvSpPr>
        <p:spPr>
          <a:xfrm flipH="1">
            <a:off x="8783576"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
          <p:cNvSpPr/>
          <p:nvPr/>
        </p:nvSpPr>
        <p:spPr>
          <a:xfrm flipH="1">
            <a:off x="862743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flipH="1">
            <a:off x="8541725"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flipH="1">
            <a:off x="8499163"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flipH="1">
            <a:off x="845660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flipH="1">
            <a:off x="8411051" y="3215824"/>
            <a:ext cx="16262" cy="47457"/>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p:nvPr/>
        </p:nvSpPr>
        <p:spPr>
          <a:xfrm flipH="1">
            <a:off x="8377118"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
          <p:cNvSpPr/>
          <p:nvPr/>
        </p:nvSpPr>
        <p:spPr>
          <a:xfrm flipH="1">
            <a:off x="8239641" y="3215824"/>
            <a:ext cx="16096" cy="47457"/>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
          <p:cNvSpPr/>
          <p:nvPr/>
        </p:nvSpPr>
        <p:spPr>
          <a:xfrm flipH="1">
            <a:off x="8320534"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
          <p:cNvSpPr/>
          <p:nvPr/>
        </p:nvSpPr>
        <p:spPr>
          <a:xfrm flipH="1">
            <a:off x="8199982"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
          <p:cNvSpPr/>
          <p:nvPr/>
        </p:nvSpPr>
        <p:spPr>
          <a:xfrm flipH="1">
            <a:off x="8001607" y="3028317"/>
            <a:ext cx="1229329" cy="294784"/>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
          <p:cNvSpPr/>
          <p:nvPr/>
        </p:nvSpPr>
        <p:spPr>
          <a:xfrm flipH="1">
            <a:off x="7984764" y="3302939"/>
            <a:ext cx="33602" cy="33602"/>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
          <p:cNvSpPr/>
          <p:nvPr/>
        </p:nvSpPr>
        <p:spPr>
          <a:xfrm flipH="1">
            <a:off x="8056946" y="3089049"/>
            <a:ext cx="1229412" cy="294784"/>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
          <p:cNvSpPr/>
          <p:nvPr/>
        </p:nvSpPr>
        <p:spPr>
          <a:xfrm flipH="1">
            <a:off x="8040187" y="3363672"/>
            <a:ext cx="33602" cy="33602"/>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
          <p:cNvSpPr/>
          <p:nvPr/>
        </p:nvSpPr>
        <p:spPr>
          <a:xfrm flipH="1">
            <a:off x="8112368" y="3149699"/>
            <a:ext cx="1229412" cy="294784"/>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
          <p:cNvSpPr/>
          <p:nvPr/>
        </p:nvSpPr>
        <p:spPr>
          <a:xfrm flipH="1">
            <a:off x="8088391" y="3424321"/>
            <a:ext cx="33602" cy="33685"/>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
          <p:cNvSpPr/>
          <p:nvPr/>
        </p:nvSpPr>
        <p:spPr>
          <a:xfrm flipH="1">
            <a:off x="8167791" y="3210431"/>
            <a:ext cx="1229412" cy="294784"/>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
          <p:cNvSpPr/>
          <p:nvPr/>
        </p:nvSpPr>
        <p:spPr>
          <a:xfrm flipH="1">
            <a:off x="8151114" y="3485053"/>
            <a:ext cx="33519" cy="33602"/>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
          <p:cNvSpPr/>
          <p:nvPr/>
        </p:nvSpPr>
        <p:spPr>
          <a:xfrm flipH="1">
            <a:off x="9043347" y="3578392"/>
            <a:ext cx="33602" cy="33602"/>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
          <p:cNvSpPr/>
          <p:nvPr/>
        </p:nvSpPr>
        <p:spPr>
          <a:xfrm flipH="1">
            <a:off x="8974235" y="3574990"/>
            <a:ext cx="40239" cy="40322"/>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flipH="1">
            <a:off x="8911760" y="3578392"/>
            <a:ext cx="33602" cy="33602"/>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flipH="1">
            <a:off x="8845967" y="3578392"/>
            <a:ext cx="33602" cy="33602"/>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flipH="1">
            <a:off x="8780091" y="3578392"/>
            <a:ext cx="33602" cy="33602"/>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flipH="1">
            <a:off x="8714298" y="3578392"/>
            <a:ext cx="33685" cy="33602"/>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flipH="1">
            <a:off x="8099094" y="3967509"/>
            <a:ext cx="33602" cy="33602"/>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flipH="1">
            <a:off x="8029982"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flipH="1">
            <a:off x="7967424" y="3967509"/>
            <a:ext cx="33685" cy="33602"/>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flipH="1">
            <a:off x="7901631" y="3967509"/>
            <a:ext cx="33685" cy="33602"/>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flipH="1">
            <a:off x="7832602" y="3964190"/>
            <a:ext cx="40156" cy="40239"/>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flipH="1">
            <a:off x="7766726"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flipH="1">
            <a:off x="8847129" y="4875174"/>
            <a:ext cx="33602" cy="33519"/>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flipH="1">
            <a:off x="8778017" y="4871772"/>
            <a:ext cx="40156" cy="40239"/>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flipH="1">
            <a:off x="8712141" y="4871772"/>
            <a:ext cx="40322" cy="40239"/>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flipH="1">
            <a:off x="8649666" y="4875174"/>
            <a:ext cx="33602" cy="33519"/>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flipH="1">
            <a:off x="8580554" y="4871772"/>
            <a:ext cx="40239" cy="40239"/>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flipH="1">
            <a:off x="8517997" y="4875174"/>
            <a:ext cx="33602" cy="33519"/>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flipH="1">
            <a:off x="6791111" y="3774195"/>
            <a:ext cx="2389630" cy="135984"/>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flipH="1">
            <a:off x="7008154" y="3669324"/>
            <a:ext cx="2225188" cy="176223"/>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114" name="Google Shape;541;p2"/>
          <p:cNvSpPr txBox="1">
            <a:spLocks/>
          </p:cNvSpPr>
          <p:nvPr/>
        </p:nvSpPr>
        <p:spPr>
          <a:xfrm>
            <a:off x="1482062" y="1326787"/>
            <a:ext cx="5970300" cy="6600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800"/>
              <a:buFont typeface="Saira"/>
              <a:buNone/>
              <a:defRPr sz="4400" b="1" i="0" u="none" strike="noStrike" cap="none">
                <a:solidFill>
                  <a:schemeClr val="lt2"/>
                </a:solidFill>
                <a:latin typeface="Saira"/>
                <a:ea typeface="Saira"/>
                <a:cs typeface="Saira"/>
                <a:sym typeface="Sair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dirty="0" err="1">
                <a:latin typeface="Times New Roman"/>
                <a:ea typeface="Times New Roman"/>
                <a:cs typeface="Times New Roman"/>
                <a:sym typeface="Times New Roman"/>
              </a:rPr>
              <a:t>Giới</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thiệu</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thiết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bị</a:t>
            </a:r>
            <a:endParaRPr lang="en-US" dirty="0">
              <a:latin typeface="Times New Roman"/>
              <a:ea typeface="Times New Roman"/>
              <a:cs typeface="Times New Roman"/>
              <a:sym typeface="Times New Roman"/>
            </a:endParaRPr>
          </a:p>
        </p:txBody>
      </p:sp>
      <p:sp>
        <p:nvSpPr>
          <p:cNvPr id="115" name="Google Shape;541;p2"/>
          <p:cNvSpPr txBox="1">
            <a:spLocks/>
          </p:cNvSpPr>
          <p:nvPr/>
        </p:nvSpPr>
        <p:spPr>
          <a:xfrm>
            <a:off x="1574367" y="2351255"/>
            <a:ext cx="5970300" cy="6600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800"/>
              <a:buFont typeface="Saira"/>
              <a:buNone/>
              <a:defRPr sz="4400" b="1" i="0" u="none" strike="noStrike" cap="none">
                <a:solidFill>
                  <a:schemeClr val="lt2"/>
                </a:solidFill>
                <a:latin typeface="Saira"/>
                <a:ea typeface="Saira"/>
                <a:cs typeface="Saira"/>
                <a:sym typeface="Sair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dirty="0" err="1">
                <a:latin typeface="Times New Roman"/>
                <a:ea typeface="Times New Roman"/>
                <a:cs typeface="Times New Roman"/>
                <a:sym typeface="Times New Roman"/>
              </a:rPr>
              <a:t>Cơ</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chế</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đếm</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bước</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chân</a:t>
            </a:r>
            <a:r>
              <a:rPr lang="en-US" dirty="0">
                <a:latin typeface="Times New Roman"/>
                <a:ea typeface="Times New Roman"/>
                <a:cs typeface="Times New Roman"/>
                <a:sym typeface="Times New Roman"/>
              </a:rPr>
              <a:t> </a:t>
            </a:r>
          </a:p>
        </p:txBody>
      </p:sp>
      <p:sp>
        <p:nvSpPr>
          <p:cNvPr id="116" name="Google Shape;541;p2"/>
          <p:cNvSpPr txBox="1">
            <a:spLocks/>
          </p:cNvSpPr>
          <p:nvPr/>
        </p:nvSpPr>
        <p:spPr>
          <a:xfrm>
            <a:off x="1657207" y="3297091"/>
            <a:ext cx="5970300" cy="1299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800"/>
              <a:buFont typeface="Saira"/>
              <a:buNone/>
              <a:defRPr sz="4400" b="1" i="0" u="none" strike="noStrike" cap="none">
                <a:solidFill>
                  <a:schemeClr val="lt2"/>
                </a:solidFill>
                <a:latin typeface="Saira"/>
                <a:ea typeface="Saira"/>
                <a:cs typeface="Saira"/>
                <a:sym typeface="Sair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dirty="0">
                <a:latin typeface="Times New Roman"/>
                <a:ea typeface="Times New Roman"/>
                <a:cs typeface="Times New Roman"/>
                <a:sym typeface="Times New Roman"/>
              </a:rPr>
              <a:t>Code </a:t>
            </a:r>
            <a:r>
              <a:rPr lang="en-US" dirty="0" err="1">
                <a:latin typeface="Times New Roman"/>
                <a:ea typeface="Times New Roman"/>
                <a:cs typeface="Times New Roman"/>
                <a:sym typeface="Times New Roman"/>
              </a:rPr>
              <a:t>và</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hoàn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thiện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mạch</a:t>
            </a:r>
            <a:endParaRPr lang="en-US"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28358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27"/>
          <p:cNvSpPr txBox="1">
            <a:spLocks noGrp="1"/>
          </p:cNvSpPr>
          <p:nvPr>
            <p:ph type="title"/>
          </p:nvPr>
        </p:nvSpPr>
        <p:spPr>
          <a:xfrm>
            <a:off x="2365829" y="1283607"/>
            <a:ext cx="4572000" cy="257628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dirty="0"/>
              <a:t>Thanks for watching</a:t>
            </a:r>
            <a:endParaRPr dirty="0"/>
          </a:p>
        </p:txBody>
      </p:sp>
      <p:sp>
        <p:nvSpPr>
          <p:cNvPr id="1101" name="Google Shape;110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6"/>
          <p:cNvGrpSpPr/>
          <p:nvPr/>
        </p:nvGrpSpPr>
        <p:grpSpPr>
          <a:xfrm flipH="1">
            <a:off x="4484571" y="3289550"/>
            <a:ext cx="1997650" cy="693500"/>
            <a:chOff x="6541275" y="2323925"/>
            <a:chExt cx="1997650" cy="693500"/>
          </a:xfrm>
        </p:grpSpPr>
        <p:sp>
          <p:nvSpPr>
            <p:cNvPr id="679" name="Google Shape;679;p6"/>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6"/>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6"/>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6"/>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6"/>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6"/>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6"/>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6"/>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6"/>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6"/>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 name="Google Shape;696;p6"/>
          <p:cNvGrpSpPr/>
          <p:nvPr/>
        </p:nvGrpSpPr>
        <p:grpSpPr>
          <a:xfrm>
            <a:off x="6594775" y="1377825"/>
            <a:ext cx="1997650" cy="693500"/>
            <a:chOff x="6541275" y="2323925"/>
            <a:chExt cx="1997650" cy="693500"/>
          </a:xfrm>
        </p:grpSpPr>
        <p:sp>
          <p:nvSpPr>
            <p:cNvPr id="697" name="Google Shape;697;p6"/>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6"/>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6"/>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6"/>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6"/>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6"/>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6"/>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6"/>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4" name="Google Shape;714;p6"/>
          <p:cNvSpPr txBox="1">
            <a:spLocks noGrp="1"/>
          </p:cNvSpPr>
          <p:nvPr>
            <p:ph type="title"/>
          </p:nvPr>
        </p:nvSpPr>
        <p:spPr>
          <a:xfrm>
            <a:off x="429700" y="991638"/>
            <a:ext cx="3879600" cy="853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US"/>
              <a:t>Giới thiệu</a:t>
            </a:r>
            <a:endParaRPr/>
          </a:p>
        </p:txBody>
      </p:sp>
      <p:sp>
        <p:nvSpPr>
          <p:cNvPr id="715" name="Google Shape;715;p6"/>
          <p:cNvSpPr/>
          <p:nvPr/>
        </p:nvSpPr>
        <p:spPr>
          <a:xfrm>
            <a:off x="6439925" y="3508475"/>
            <a:ext cx="63900" cy="7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6" name="Google Shape;716;p6"/>
          <p:cNvGrpSpPr/>
          <p:nvPr/>
        </p:nvGrpSpPr>
        <p:grpSpPr>
          <a:xfrm>
            <a:off x="5830606" y="539502"/>
            <a:ext cx="1581419" cy="4012421"/>
            <a:chOff x="4707616" y="3256553"/>
            <a:chExt cx="447702" cy="1135923"/>
          </a:xfrm>
        </p:grpSpPr>
        <p:sp>
          <p:nvSpPr>
            <p:cNvPr id="717" name="Google Shape;717;p6"/>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8" name="Google Shape;718;p6"/>
            <p:cNvGrpSpPr/>
            <p:nvPr/>
          </p:nvGrpSpPr>
          <p:grpSpPr>
            <a:xfrm>
              <a:off x="4724641" y="3320695"/>
              <a:ext cx="412876" cy="1031270"/>
              <a:chOff x="4724641" y="3320695"/>
              <a:chExt cx="412876" cy="1031270"/>
            </a:xfrm>
          </p:grpSpPr>
          <p:sp>
            <p:nvSpPr>
              <p:cNvPr id="719" name="Google Shape;719;p6"/>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6"/>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6"/>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6"/>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6"/>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6"/>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6"/>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6"/>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6"/>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30" name="Google Shape;730;p6"/>
          <p:cNvSpPr txBox="1">
            <a:spLocks noGrp="1"/>
          </p:cNvSpPr>
          <p:nvPr>
            <p:ph type="subTitle" idx="1"/>
          </p:nvPr>
        </p:nvSpPr>
        <p:spPr>
          <a:xfrm>
            <a:off x="223025" y="1845458"/>
            <a:ext cx="4293000" cy="1733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US" sz="1300">
                <a:solidFill>
                  <a:schemeClr val="accent6"/>
                </a:solidFill>
                <a:latin typeface="Tahoma"/>
                <a:ea typeface="Tahoma"/>
                <a:cs typeface="Tahoma"/>
                <a:sym typeface="Tahoma"/>
              </a:rPr>
              <a:t>Vì những lợi ích trên và một số lợi ích khác, vận động là hoạt động thiết yếu giúp con người có thể giữ gìn sức khỏe và tăng cường chất lượng cuộc sống.</a:t>
            </a:r>
            <a:endParaRPr sz="1300">
              <a:solidFill>
                <a:schemeClr val="accent6"/>
              </a:solidFill>
              <a:latin typeface="Tahoma"/>
              <a:ea typeface="Tahoma"/>
              <a:cs typeface="Tahoma"/>
              <a:sym typeface="Tahoma"/>
            </a:endParaRPr>
          </a:p>
          <a:p>
            <a:pPr marL="0" lvl="0" indent="0" algn="l" rtl="0">
              <a:lnSpc>
                <a:spcPct val="100000"/>
              </a:lnSpc>
              <a:spcBef>
                <a:spcPts val="1200"/>
              </a:spcBef>
              <a:spcAft>
                <a:spcPts val="1600"/>
              </a:spcAft>
              <a:buSzPts val="1400"/>
              <a:buNone/>
            </a:pPr>
            <a:r>
              <a:rPr lang="en-US" sz="1300">
                <a:solidFill>
                  <a:schemeClr val="accent6"/>
                </a:solidFill>
                <a:latin typeface="Tahoma"/>
                <a:ea typeface="Tahoma"/>
                <a:cs typeface="Tahoma"/>
                <a:sym typeface="Tahoma"/>
              </a:rPr>
              <a:t>Do đó con người cần phải quan tâm đến sự vận động của cơ thể thông qua các công cụ đo lường sự vận động của bản thân</a:t>
            </a:r>
            <a:endParaRPr>
              <a:solidFill>
                <a:schemeClr val="accent6"/>
              </a:solidFill>
            </a:endParaRPr>
          </a:p>
        </p:txBody>
      </p:sp>
      <p:sp>
        <p:nvSpPr>
          <p:cNvPr id="731" name="Google Shape;73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0a016310a0_2_1"/>
          <p:cNvSpPr txBox="1">
            <a:spLocks noGrp="1"/>
          </p:cNvSpPr>
          <p:nvPr>
            <p:ph type="title"/>
          </p:nvPr>
        </p:nvSpPr>
        <p:spPr>
          <a:xfrm>
            <a:off x="1604125" y="363371"/>
            <a:ext cx="2127900" cy="600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US" sz="3000"/>
              <a:t>Examples</a:t>
            </a:r>
            <a:endParaRPr sz="3000"/>
          </a:p>
        </p:txBody>
      </p:sp>
      <p:sp>
        <p:nvSpPr>
          <p:cNvPr id="737" name="Google Shape;737;g20a016310a0_2_1"/>
          <p:cNvSpPr/>
          <p:nvPr/>
        </p:nvSpPr>
        <p:spPr>
          <a:xfrm>
            <a:off x="6439925" y="3508475"/>
            <a:ext cx="63900" cy="7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20a016310a0_2_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739" name="Google Shape;739;g20a016310a0_2_1"/>
          <p:cNvPicPr preferRelativeResize="0"/>
          <p:nvPr/>
        </p:nvPicPr>
        <p:blipFill>
          <a:blip r:embed="rId3">
            <a:alphaModFix/>
          </a:blip>
          <a:stretch>
            <a:fillRect/>
          </a:stretch>
        </p:blipFill>
        <p:spPr>
          <a:xfrm>
            <a:off x="775612" y="1081906"/>
            <a:ext cx="2814970" cy="2190375"/>
          </a:xfrm>
          <a:prstGeom prst="rect">
            <a:avLst/>
          </a:prstGeom>
          <a:noFill/>
          <a:ln>
            <a:noFill/>
          </a:ln>
        </p:spPr>
      </p:pic>
      <p:pic>
        <p:nvPicPr>
          <p:cNvPr id="740" name="Google Shape;740;g20a016310a0_2_1"/>
          <p:cNvPicPr preferRelativeResize="0"/>
          <p:nvPr/>
        </p:nvPicPr>
        <p:blipFill>
          <a:blip r:embed="rId4">
            <a:alphaModFix/>
          </a:blip>
          <a:stretch>
            <a:fillRect/>
          </a:stretch>
        </p:blipFill>
        <p:spPr>
          <a:xfrm>
            <a:off x="5338159" y="363371"/>
            <a:ext cx="3218625" cy="3410550"/>
          </a:xfrm>
          <a:prstGeom prst="rect">
            <a:avLst/>
          </a:prstGeom>
          <a:noFill/>
          <a:ln>
            <a:noFill/>
          </a:ln>
        </p:spPr>
      </p:pic>
      <p:sp>
        <p:nvSpPr>
          <p:cNvPr id="3" name="Rectangle 2"/>
          <p:cNvSpPr/>
          <p:nvPr/>
        </p:nvSpPr>
        <p:spPr>
          <a:xfrm>
            <a:off x="-247530" y="3471230"/>
            <a:ext cx="4965004" cy="400110"/>
          </a:xfrm>
          <a:prstGeom prst="rect">
            <a:avLst/>
          </a:prstGeom>
          <a:noFill/>
        </p:spPr>
        <p:txBody>
          <a:bodyPr wrap="square" lIns="91440" tIns="45720" rIns="91440" bIns="45720">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Đồng</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hồ</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bấm</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giờ</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5075805" y="3990353"/>
            <a:ext cx="3743332" cy="400110"/>
          </a:xfrm>
          <a:prstGeom prst="rect">
            <a:avLst/>
          </a:prstGeom>
        </p:spPr>
        <p:txBody>
          <a:bodyPr wrap="none">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Thước</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chiều</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cao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cân</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nặng</a:t>
            </a:r>
            <a:r>
              <a:rPr lang="en-US" sz="2000" dirty="0">
                <a:ln w="0"/>
                <a:solidFill>
                  <a:schemeClr val="tx1"/>
                </a:solidFill>
                <a:effectLst>
                  <a:outerShdw blurRad="38100" dist="19050" dir="2700000" algn="tl" rotWithShape="0">
                    <a:schemeClr val="dk1">
                      <a:alpha val="40000"/>
                    </a:schemeClr>
                  </a:outerShdw>
                </a:effectLst>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20a016310a0_3_3"/>
          <p:cNvSpPr txBox="1">
            <a:spLocks noGrp="1"/>
          </p:cNvSpPr>
          <p:nvPr>
            <p:ph type="title"/>
          </p:nvPr>
        </p:nvSpPr>
        <p:spPr>
          <a:xfrm>
            <a:off x="1604125" y="363371"/>
            <a:ext cx="2127900" cy="600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US" sz="3000"/>
              <a:t>Examples</a:t>
            </a:r>
            <a:endParaRPr sz="3000"/>
          </a:p>
        </p:txBody>
      </p:sp>
      <p:sp>
        <p:nvSpPr>
          <p:cNvPr id="746" name="Google Shape;746;g20a016310a0_3_3"/>
          <p:cNvSpPr/>
          <p:nvPr/>
        </p:nvSpPr>
        <p:spPr>
          <a:xfrm>
            <a:off x="6439925" y="3508475"/>
            <a:ext cx="63900" cy="7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20a016310a0_3_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pic>
        <p:nvPicPr>
          <p:cNvPr id="748" name="Google Shape;748;g20a016310a0_3_3"/>
          <p:cNvPicPr preferRelativeResize="0"/>
          <p:nvPr/>
        </p:nvPicPr>
        <p:blipFill>
          <a:blip r:embed="rId3">
            <a:alphaModFix/>
          </a:blip>
          <a:stretch>
            <a:fillRect/>
          </a:stretch>
        </p:blipFill>
        <p:spPr>
          <a:xfrm>
            <a:off x="478775" y="1157449"/>
            <a:ext cx="3771450" cy="2828599"/>
          </a:xfrm>
          <a:prstGeom prst="rect">
            <a:avLst/>
          </a:prstGeom>
          <a:noFill/>
          <a:ln>
            <a:noFill/>
          </a:ln>
        </p:spPr>
      </p:pic>
      <p:pic>
        <p:nvPicPr>
          <p:cNvPr id="749" name="Google Shape;749;g20a016310a0_3_3"/>
          <p:cNvPicPr preferRelativeResize="0"/>
          <p:nvPr/>
        </p:nvPicPr>
        <p:blipFill>
          <a:blip r:embed="rId4">
            <a:alphaModFix/>
          </a:blip>
          <a:stretch>
            <a:fillRect/>
          </a:stretch>
        </p:blipFill>
        <p:spPr>
          <a:xfrm>
            <a:off x="5207325" y="969900"/>
            <a:ext cx="3203675" cy="3203675"/>
          </a:xfrm>
          <a:prstGeom prst="rect">
            <a:avLst/>
          </a:prstGeom>
          <a:noFill/>
          <a:ln>
            <a:noFill/>
          </a:ln>
        </p:spPr>
      </p:pic>
      <p:sp>
        <p:nvSpPr>
          <p:cNvPr id="2" name="Rectangle 1"/>
          <p:cNvSpPr/>
          <p:nvPr/>
        </p:nvSpPr>
        <p:spPr>
          <a:xfrm>
            <a:off x="1222136" y="4173575"/>
            <a:ext cx="1822935" cy="400110"/>
          </a:xfrm>
          <a:prstGeom prst="rect">
            <a:avLst/>
          </a:prstGeom>
        </p:spPr>
        <p:txBody>
          <a:bodyPr wrap="none">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Bộ</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nhịp</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tim</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5613963" y="4373630"/>
            <a:ext cx="2390398" cy="400110"/>
          </a:xfrm>
          <a:prstGeom prst="rect">
            <a:avLst/>
          </a:prstGeom>
        </p:spPr>
        <p:txBody>
          <a:bodyPr wrap="none">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Bộ</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đường</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huyết</a:t>
            </a:r>
            <a:endParaRPr lang="en-US" sz="20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20a016310a0_3_14"/>
          <p:cNvSpPr txBox="1">
            <a:spLocks noGrp="1"/>
          </p:cNvSpPr>
          <p:nvPr>
            <p:ph type="title"/>
          </p:nvPr>
        </p:nvSpPr>
        <p:spPr>
          <a:xfrm>
            <a:off x="1604125" y="363371"/>
            <a:ext cx="2127900" cy="600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US" sz="3000"/>
              <a:t>Examples</a:t>
            </a:r>
            <a:endParaRPr sz="3000"/>
          </a:p>
        </p:txBody>
      </p:sp>
      <p:sp>
        <p:nvSpPr>
          <p:cNvPr id="755" name="Google Shape;755;g20a016310a0_3_14"/>
          <p:cNvSpPr/>
          <p:nvPr/>
        </p:nvSpPr>
        <p:spPr>
          <a:xfrm>
            <a:off x="6439925" y="3508475"/>
            <a:ext cx="63900" cy="70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20a016310a0_3_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pic>
        <p:nvPicPr>
          <p:cNvPr id="757" name="Google Shape;757;g20a016310a0_3_14"/>
          <p:cNvPicPr preferRelativeResize="0"/>
          <p:nvPr/>
        </p:nvPicPr>
        <p:blipFill>
          <a:blip r:embed="rId3">
            <a:alphaModFix/>
          </a:blip>
          <a:stretch>
            <a:fillRect/>
          </a:stretch>
        </p:blipFill>
        <p:spPr>
          <a:xfrm>
            <a:off x="766062" y="963671"/>
            <a:ext cx="3166400" cy="3166400"/>
          </a:xfrm>
          <a:prstGeom prst="rect">
            <a:avLst/>
          </a:prstGeom>
          <a:noFill/>
          <a:ln>
            <a:noFill/>
          </a:ln>
        </p:spPr>
      </p:pic>
      <p:pic>
        <p:nvPicPr>
          <p:cNvPr id="758" name="Google Shape;758;g20a016310a0_3_14"/>
          <p:cNvPicPr preferRelativeResize="0"/>
          <p:nvPr/>
        </p:nvPicPr>
        <p:blipFill>
          <a:blip r:embed="rId4">
            <a:alphaModFix/>
          </a:blip>
          <a:stretch>
            <a:fillRect/>
          </a:stretch>
        </p:blipFill>
        <p:spPr>
          <a:xfrm>
            <a:off x="5134975" y="963671"/>
            <a:ext cx="3166400" cy="3166400"/>
          </a:xfrm>
          <a:prstGeom prst="rect">
            <a:avLst/>
          </a:prstGeom>
          <a:noFill/>
          <a:ln>
            <a:noFill/>
          </a:ln>
        </p:spPr>
      </p:pic>
      <p:sp>
        <p:nvSpPr>
          <p:cNvPr id="2" name="Rectangle 1"/>
          <p:cNvSpPr/>
          <p:nvPr/>
        </p:nvSpPr>
        <p:spPr>
          <a:xfrm>
            <a:off x="1637497" y="4205414"/>
            <a:ext cx="1282723" cy="400110"/>
          </a:xfrm>
          <a:prstGeom prst="rect">
            <a:avLst/>
          </a:prstGeom>
        </p:spPr>
        <p:txBody>
          <a:bodyPr wrap="none">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Bộ</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lực</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5636789" y="4205414"/>
            <a:ext cx="2162772" cy="400110"/>
          </a:xfrm>
          <a:prstGeom prst="rect">
            <a:avLst/>
          </a:prstGeom>
        </p:spPr>
        <p:txBody>
          <a:bodyPr wrap="none">
            <a:spAutoFit/>
          </a:bodyPr>
          <a:lstStyle/>
          <a:p>
            <a:pPr algn="ctr"/>
            <a:r>
              <a:rPr lang="en-US" sz="2000" dirty="0" err="1">
                <a:ln w="0"/>
                <a:solidFill>
                  <a:schemeClr val="tx1"/>
                </a:solidFill>
                <a:effectLst>
                  <a:outerShdw blurRad="38100" dist="19050" dir="2700000" algn="tl" rotWithShape="0">
                    <a:schemeClr val="dk1">
                      <a:alpha val="40000"/>
                    </a:schemeClr>
                  </a:outerShdw>
                </a:effectLst>
              </a:rPr>
              <a:t>Bộ</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đo</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bước</a:t>
            </a:r>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chân</a:t>
            </a:r>
            <a:endParaRPr lang="en-US" sz="2000" dirty="0">
              <a:ln w="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grpSp>
        <p:nvGrpSpPr>
          <p:cNvPr id="763" name="Google Shape;763;p7"/>
          <p:cNvGrpSpPr/>
          <p:nvPr/>
        </p:nvGrpSpPr>
        <p:grpSpPr>
          <a:xfrm>
            <a:off x="713242" y="1350065"/>
            <a:ext cx="823848" cy="98556"/>
            <a:chOff x="656432" y="1229355"/>
            <a:chExt cx="1099051" cy="159993"/>
          </a:xfrm>
        </p:grpSpPr>
        <p:sp>
          <p:nvSpPr>
            <p:cNvPr id="764" name="Google Shape;764;p7"/>
            <p:cNvSpPr/>
            <p:nvPr/>
          </p:nvSpPr>
          <p:spPr>
            <a:xfrm>
              <a:off x="656432" y="1229355"/>
              <a:ext cx="159584" cy="159993"/>
            </a:xfrm>
            <a:custGeom>
              <a:avLst/>
              <a:gdLst/>
              <a:ahLst/>
              <a:cxnLst/>
              <a:rect l="l" t="t" r="r" b="b"/>
              <a:pathLst>
                <a:path w="787" h="789" extrusionOk="0">
                  <a:moveTo>
                    <a:pt x="0" y="1"/>
                  </a:moveTo>
                  <a:lnTo>
                    <a:pt x="0"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
            <p:cNvSpPr/>
            <p:nvPr/>
          </p:nvSpPr>
          <p:spPr>
            <a:xfrm>
              <a:off x="891046" y="1229355"/>
              <a:ext cx="159989" cy="159993"/>
            </a:xfrm>
            <a:custGeom>
              <a:avLst/>
              <a:gdLst/>
              <a:ahLst/>
              <a:cxnLst/>
              <a:rect l="l" t="t" r="r" b="b"/>
              <a:pathLst>
                <a:path w="789" h="789" extrusionOk="0">
                  <a:moveTo>
                    <a:pt x="1" y="1"/>
                  </a:moveTo>
                  <a:lnTo>
                    <a:pt x="1" y="788"/>
                  </a:lnTo>
                  <a:lnTo>
                    <a:pt x="788" y="788"/>
                  </a:lnTo>
                  <a:lnTo>
                    <a:pt x="7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
            <p:cNvSpPr/>
            <p:nvPr/>
          </p:nvSpPr>
          <p:spPr>
            <a:xfrm>
              <a:off x="1126064" y="1229355"/>
              <a:ext cx="159787" cy="159993"/>
            </a:xfrm>
            <a:custGeom>
              <a:avLst/>
              <a:gdLst/>
              <a:ahLst/>
              <a:cxnLst/>
              <a:rect l="l" t="t" r="r" b="b"/>
              <a:pathLst>
                <a:path w="788" h="789" extrusionOk="0">
                  <a:moveTo>
                    <a:pt x="1" y="1"/>
                  </a:moveTo>
                  <a:lnTo>
                    <a:pt x="1" y="788"/>
                  </a:lnTo>
                  <a:lnTo>
                    <a:pt x="787" y="788"/>
                  </a:lnTo>
                  <a:lnTo>
                    <a:pt x="7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
            <p:cNvSpPr/>
            <p:nvPr/>
          </p:nvSpPr>
          <p:spPr>
            <a:xfrm>
              <a:off x="1360880" y="1229355"/>
              <a:ext cx="159787" cy="159993"/>
            </a:xfrm>
            <a:custGeom>
              <a:avLst/>
              <a:gdLst/>
              <a:ahLst/>
              <a:cxnLst/>
              <a:rect l="l" t="t" r="r" b="b"/>
              <a:pathLst>
                <a:path w="788" h="789" extrusionOk="0">
                  <a:moveTo>
                    <a:pt x="0" y="1"/>
                  </a:moveTo>
                  <a:lnTo>
                    <a:pt x="0" y="788"/>
                  </a:lnTo>
                  <a:lnTo>
                    <a:pt x="788" y="788"/>
                  </a:lnTo>
                  <a:lnTo>
                    <a:pt x="7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
            <p:cNvSpPr/>
            <p:nvPr/>
          </p:nvSpPr>
          <p:spPr>
            <a:xfrm>
              <a:off x="1595696" y="1229355"/>
              <a:ext cx="159787" cy="159993"/>
            </a:xfrm>
            <a:custGeom>
              <a:avLst/>
              <a:gdLst/>
              <a:ahLst/>
              <a:cxnLst/>
              <a:rect l="l" t="t" r="r" b="b"/>
              <a:pathLst>
                <a:path w="788" h="789" extrusionOk="0">
                  <a:moveTo>
                    <a:pt x="1" y="1"/>
                  </a:moveTo>
                  <a:lnTo>
                    <a:pt x="1" y="788"/>
                  </a:lnTo>
                  <a:lnTo>
                    <a:pt x="788" y="788"/>
                  </a:lnTo>
                  <a:lnTo>
                    <a:pt x="7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 name="Google Shape;769;p7"/>
          <p:cNvGrpSpPr/>
          <p:nvPr/>
        </p:nvGrpSpPr>
        <p:grpSpPr>
          <a:xfrm>
            <a:off x="682005" y="596079"/>
            <a:ext cx="886328" cy="98550"/>
            <a:chOff x="946406" y="423525"/>
            <a:chExt cx="540708" cy="60121"/>
          </a:xfrm>
        </p:grpSpPr>
        <p:sp>
          <p:nvSpPr>
            <p:cNvPr id="770" name="Google Shape;770;p7"/>
            <p:cNvSpPr/>
            <p:nvPr/>
          </p:nvSpPr>
          <p:spPr>
            <a:xfrm>
              <a:off x="946406" y="428597"/>
              <a:ext cx="50100" cy="50101"/>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
            <p:cNvSpPr/>
            <p:nvPr/>
          </p:nvSpPr>
          <p:spPr>
            <a:xfrm>
              <a:off x="1039555" y="423525"/>
              <a:ext cx="59996" cy="60121"/>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
            <p:cNvSpPr/>
            <p:nvPr/>
          </p:nvSpPr>
          <p:spPr>
            <a:xfrm>
              <a:off x="1142600" y="428597"/>
              <a:ext cx="50100" cy="50101"/>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
            <p:cNvSpPr/>
            <p:nvPr/>
          </p:nvSpPr>
          <p:spPr>
            <a:xfrm>
              <a:off x="1240697" y="428597"/>
              <a:ext cx="50100" cy="50101"/>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
            <p:cNvSpPr/>
            <p:nvPr/>
          </p:nvSpPr>
          <p:spPr>
            <a:xfrm>
              <a:off x="1338918" y="428597"/>
              <a:ext cx="50100" cy="50101"/>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
            <p:cNvSpPr/>
            <p:nvPr/>
          </p:nvSpPr>
          <p:spPr>
            <a:xfrm>
              <a:off x="1436891" y="428597"/>
              <a:ext cx="50223" cy="50101"/>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 name="Google Shape;776;p7"/>
          <p:cNvGrpSpPr/>
          <p:nvPr/>
        </p:nvGrpSpPr>
        <p:grpSpPr>
          <a:xfrm>
            <a:off x="-793250" y="498431"/>
            <a:ext cx="5470820" cy="471772"/>
            <a:chOff x="-793250" y="498431"/>
            <a:chExt cx="5470820" cy="471772"/>
          </a:xfrm>
        </p:grpSpPr>
        <p:sp>
          <p:nvSpPr>
            <p:cNvPr id="777" name="Google Shape;777;p7"/>
            <p:cNvSpPr/>
            <p:nvPr/>
          </p:nvSpPr>
          <p:spPr>
            <a:xfrm>
              <a:off x="-793250" y="539498"/>
              <a:ext cx="5438426" cy="430705"/>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7"/>
            <p:cNvSpPr/>
            <p:nvPr/>
          </p:nvSpPr>
          <p:spPr>
            <a:xfrm>
              <a:off x="4595447" y="498431"/>
              <a:ext cx="82123" cy="82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7"/>
          <p:cNvGrpSpPr/>
          <p:nvPr/>
        </p:nvGrpSpPr>
        <p:grpSpPr>
          <a:xfrm>
            <a:off x="-664689" y="760856"/>
            <a:ext cx="5889584" cy="367312"/>
            <a:chOff x="-664689" y="760856"/>
            <a:chExt cx="5889584" cy="367312"/>
          </a:xfrm>
        </p:grpSpPr>
        <p:sp>
          <p:nvSpPr>
            <p:cNvPr id="780" name="Google Shape;780;p7"/>
            <p:cNvSpPr/>
            <p:nvPr/>
          </p:nvSpPr>
          <p:spPr>
            <a:xfrm>
              <a:off x="-664689" y="795812"/>
              <a:ext cx="5840326" cy="332356"/>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
            <p:cNvSpPr/>
            <p:nvPr/>
          </p:nvSpPr>
          <p:spPr>
            <a:xfrm>
              <a:off x="5142772" y="760856"/>
              <a:ext cx="82123" cy="82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2" name="Google Shape;782;p7"/>
          <p:cNvSpPr txBox="1">
            <a:spLocks noGrp="1"/>
          </p:cNvSpPr>
          <p:nvPr>
            <p:ph type="title"/>
          </p:nvPr>
        </p:nvSpPr>
        <p:spPr>
          <a:xfrm>
            <a:off x="778196" y="2292000"/>
            <a:ext cx="7733959" cy="55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Tìm hiểu về thiết bị đếm bước chân</a:t>
            </a:r>
            <a:endParaRPr/>
          </a:p>
        </p:txBody>
      </p:sp>
      <p:sp>
        <p:nvSpPr>
          <p:cNvPr id="783" name="Google Shape;78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7"/>
        <p:cNvGrpSpPr/>
        <p:nvPr/>
      </p:nvGrpSpPr>
      <p:grpSpPr>
        <a:xfrm>
          <a:off x="0" y="0"/>
          <a:ext cx="0" cy="0"/>
          <a:chOff x="0" y="0"/>
          <a:chExt cx="0" cy="0"/>
        </a:xfrm>
      </p:grpSpPr>
      <p:sp>
        <p:nvSpPr>
          <p:cNvPr id="788" name="Google Shape;788;p8"/>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Nội dung</a:t>
            </a:r>
            <a:endParaRPr/>
          </a:p>
        </p:txBody>
      </p:sp>
      <p:sp>
        <p:nvSpPr>
          <p:cNvPr id="789" name="Google Shape;789;p8"/>
          <p:cNvSpPr txBox="1">
            <a:spLocks noGrp="1"/>
          </p:cNvSpPr>
          <p:nvPr>
            <p:ph type="subTitle" idx="1"/>
          </p:nvPr>
        </p:nvSpPr>
        <p:spPr>
          <a:xfrm>
            <a:off x="1314840" y="1270166"/>
            <a:ext cx="2237400" cy="5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dirty="0" err="1">
                <a:solidFill>
                  <a:schemeClr val="accent5"/>
                </a:solidFill>
              </a:rPr>
              <a:t>Định</a:t>
            </a:r>
            <a:r>
              <a:rPr lang="en-US" dirty="0">
                <a:solidFill>
                  <a:schemeClr val="accent5"/>
                </a:solidFill>
              </a:rPr>
              <a:t> </a:t>
            </a:r>
            <a:r>
              <a:rPr lang="en-US" dirty="0" err="1">
                <a:solidFill>
                  <a:schemeClr val="accent5"/>
                </a:solidFill>
              </a:rPr>
              <a:t>nghĩa</a:t>
            </a:r>
            <a:endParaRPr dirty="0">
              <a:solidFill>
                <a:schemeClr val="accent5"/>
              </a:solidFill>
            </a:endParaRPr>
          </a:p>
        </p:txBody>
      </p:sp>
      <p:sp>
        <p:nvSpPr>
          <p:cNvPr id="790" name="Google Shape;790;p8"/>
          <p:cNvSpPr txBox="1">
            <a:spLocks noGrp="1"/>
          </p:cNvSpPr>
          <p:nvPr>
            <p:ph type="subTitle" idx="3"/>
          </p:nvPr>
        </p:nvSpPr>
        <p:spPr>
          <a:xfrm>
            <a:off x="5614825" y="1258375"/>
            <a:ext cx="2857500" cy="3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a:solidFill>
                  <a:schemeClr val="accent5"/>
                </a:solidFill>
              </a:rPr>
              <a:t>Giới thiệu linh kiện</a:t>
            </a:r>
            <a:endParaRPr>
              <a:solidFill>
                <a:schemeClr val="accent5"/>
              </a:solidFill>
            </a:endParaRPr>
          </a:p>
        </p:txBody>
      </p:sp>
      <p:sp>
        <p:nvSpPr>
          <p:cNvPr id="791" name="Google Shape;791;p8"/>
          <p:cNvSpPr txBox="1">
            <a:spLocks noGrp="1"/>
          </p:cNvSpPr>
          <p:nvPr>
            <p:ph type="subTitle" idx="5"/>
          </p:nvPr>
        </p:nvSpPr>
        <p:spPr>
          <a:xfrm>
            <a:off x="1361640" y="2860507"/>
            <a:ext cx="2143800" cy="3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dirty="0" err="1">
                <a:solidFill>
                  <a:schemeClr val="accent5"/>
                </a:solidFill>
              </a:rPr>
              <a:t>Xây</a:t>
            </a:r>
            <a:r>
              <a:rPr lang="en-US" dirty="0">
                <a:solidFill>
                  <a:schemeClr val="accent5"/>
                </a:solidFill>
              </a:rPr>
              <a:t> </a:t>
            </a:r>
            <a:r>
              <a:rPr lang="en-US" dirty="0" err="1">
                <a:solidFill>
                  <a:schemeClr val="accent5"/>
                </a:solidFill>
              </a:rPr>
              <a:t>dựng</a:t>
            </a:r>
            <a:r>
              <a:rPr lang="en-US" dirty="0">
                <a:solidFill>
                  <a:schemeClr val="accent5"/>
                </a:solidFill>
              </a:rPr>
              <a:t> </a:t>
            </a:r>
            <a:r>
              <a:rPr lang="en-US" dirty="0" err="1">
                <a:solidFill>
                  <a:schemeClr val="accent5"/>
                </a:solidFill>
              </a:rPr>
              <a:t>thiết</a:t>
            </a:r>
            <a:r>
              <a:rPr lang="en-US" dirty="0">
                <a:solidFill>
                  <a:schemeClr val="accent5"/>
                </a:solidFill>
              </a:rPr>
              <a:t> </a:t>
            </a:r>
            <a:r>
              <a:rPr lang="en-US" dirty="0" err="1">
                <a:solidFill>
                  <a:schemeClr val="accent5"/>
                </a:solidFill>
              </a:rPr>
              <a:t>bị</a:t>
            </a:r>
            <a:endParaRPr dirty="0">
              <a:solidFill>
                <a:schemeClr val="accent5"/>
              </a:solidFill>
            </a:endParaRPr>
          </a:p>
        </p:txBody>
      </p:sp>
      <p:sp>
        <p:nvSpPr>
          <p:cNvPr id="792" name="Google Shape;792;p8"/>
          <p:cNvSpPr txBox="1">
            <a:spLocks noGrp="1"/>
          </p:cNvSpPr>
          <p:nvPr>
            <p:ph type="subTitle" idx="7"/>
          </p:nvPr>
        </p:nvSpPr>
        <p:spPr>
          <a:xfrm>
            <a:off x="5614825" y="2820638"/>
            <a:ext cx="2476889" cy="64243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US" dirty="0" err="1">
                <a:solidFill>
                  <a:schemeClr val="accent5"/>
                </a:solidFill>
              </a:rPr>
              <a:t>Quy</a:t>
            </a:r>
            <a:r>
              <a:rPr lang="en-US" dirty="0">
                <a:solidFill>
                  <a:schemeClr val="accent5"/>
                </a:solidFill>
              </a:rPr>
              <a:t> </a:t>
            </a:r>
            <a:r>
              <a:rPr lang="en-US" dirty="0" err="1">
                <a:solidFill>
                  <a:schemeClr val="accent5"/>
                </a:solidFill>
              </a:rPr>
              <a:t>trình</a:t>
            </a:r>
            <a:r>
              <a:rPr lang="en-US" dirty="0">
                <a:solidFill>
                  <a:schemeClr val="accent5"/>
                </a:solidFill>
              </a:rPr>
              <a:t> </a:t>
            </a:r>
            <a:r>
              <a:rPr lang="en-US" dirty="0" err="1">
                <a:solidFill>
                  <a:schemeClr val="accent5"/>
                </a:solidFill>
              </a:rPr>
              <a:t>thiết</a:t>
            </a:r>
            <a:r>
              <a:rPr lang="en-US" dirty="0">
                <a:solidFill>
                  <a:schemeClr val="accent5"/>
                </a:solidFill>
              </a:rPr>
              <a:t> </a:t>
            </a:r>
            <a:r>
              <a:rPr lang="en-US" dirty="0" err="1">
                <a:solidFill>
                  <a:schemeClr val="accent5"/>
                </a:solidFill>
              </a:rPr>
              <a:t>kế</a:t>
            </a:r>
            <a:endParaRPr dirty="0">
              <a:solidFill>
                <a:schemeClr val="accent5"/>
              </a:solidFill>
            </a:endParaRPr>
          </a:p>
        </p:txBody>
      </p:sp>
      <p:sp>
        <p:nvSpPr>
          <p:cNvPr id="793" name="Google Shape;793;p8"/>
          <p:cNvSpPr txBox="1">
            <a:spLocks noGrp="1"/>
          </p:cNvSpPr>
          <p:nvPr>
            <p:ph type="title" idx="9"/>
          </p:nvPr>
        </p:nvSpPr>
        <p:spPr>
          <a:xfrm>
            <a:off x="398040" y="1239907"/>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a:t>01</a:t>
            </a:r>
            <a:endParaRPr/>
          </a:p>
        </p:txBody>
      </p:sp>
      <p:sp>
        <p:nvSpPr>
          <p:cNvPr id="794" name="Google Shape;794;p8"/>
          <p:cNvSpPr txBox="1">
            <a:spLocks noGrp="1"/>
          </p:cNvSpPr>
          <p:nvPr>
            <p:ph type="title" idx="13"/>
          </p:nvPr>
        </p:nvSpPr>
        <p:spPr>
          <a:xfrm>
            <a:off x="4572000" y="1231586"/>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a:t>03</a:t>
            </a:r>
            <a:endParaRPr/>
          </a:p>
        </p:txBody>
      </p:sp>
      <p:sp>
        <p:nvSpPr>
          <p:cNvPr id="795" name="Google Shape;795;p8"/>
          <p:cNvSpPr txBox="1">
            <a:spLocks noGrp="1"/>
          </p:cNvSpPr>
          <p:nvPr>
            <p:ph type="title" idx="14"/>
          </p:nvPr>
        </p:nvSpPr>
        <p:spPr>
          <a:xfrm>
            <a:off x="398040" y="2767625"/>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a:t>02</a:t>
            </a:r>
            <a:endParaRPr/>
          </a:p>
        </p:txBody>
      </p:sp>
      <p:sp>
        <p:nvSpPr>
          <p:cNvPr id="796" name="Google Shape;796;p8"/>
          <p:cNvSpPr txBox="1">
            <a:spLocks noGrp="1"/>
          </p:cNvSpPr>
          <p:nvPr>
            <p:ph type="title" idx="15"/>
          </p:nvPr>
        </p:nvSpPr>
        <p:spPr>
          <a:xfrm>
            <a:off x="4592825" y="2816501"/>
            <a:ext cx="916800" cy="583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US" dirty="0"/>
              <a:t>04</a:t>
            </a:r>
            <a:endParaRPr dirty="0"/>
          </a:p>
        </p:txBody>
      </p:sp>
      <p:sp>
        <p:nvSpPr>
          <p:cNvPr id="797" name="Google Shape;797;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Tissue Nanotransfection Breakthrough by Slidesgo">
  <a:themeElements>
    <a:clrScheme name="Simple Light">
      <a:dk1>
        <a:srgbClr val="33678A"/>
      </a:dk1>
      <a:lt1>
        <a:srgbClr val="E65C4F"/>
      </a:lt1>
      <a:dk2>
        <a:srgbClr val="78A6C9"/>
      </a:dk2>
      <a:lt2>
        <a:srgbClr val="EAEFF3"/>
      </a:lt2>
      <a:accent1>
        <a:srgbClr val="E65C4F"/>
      </a:accent1>
      <a:accent2>
        <a:srgbClr val="78A6C9"/>
      </a:accent2>
      <a:accent3>
        <a:srgbClr val="33699A"/>
      </a:accent3>
      <a:accent4>
        <a:srgbClr val="EAEFF3"/>
      </a:accent4>
      <a:accent5>
        <a:srgbClr val="FFFFFF"/>
      </a:accent5>
      <a:accent6>
        <a:srgbClr val="33678A"/>
      </a:accent6>
      <a:hlink>
        <a:srgbClr val="E65C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1298</Words>
  <Application>Microsoft Office PowerPoint</Application>
  <PresentationFormat>On-screen Show (16:9)</PresentationFormat>
  <Paragraphs>147</Paragraphs>
  <Slides>30</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Saira</vt:lpstr>
      <vt:lpstr>Roboto</vt:lpstr>
      <vt:lpstr>Nunito</vt:lpstr>
      <vt:lpstr>Montserrat</vt:lpstr>
      <vt:lpstr>TimesNewRomanPSMT</vt:lpstr>
      <vt:lpstr>Times New Roman</vt:lpstr>
      <vt:lpstr>Wingdings</vt:lpstr>
      <vt:lpstr>Tahoma</vt:lpstr>
      <vt:lpstr>Calibri</vt:lpstr>
      <vt:lpstr>Lato</vt:lpstr>
      <vt:lpstr>Arial</vt:lpstr>
      <vt:lpstr>Saira SemiBold</vt:lpstr>
      <vt:lpstr>Noto Sans Symbols</vt:lpstr>
      <vt:lpstr>Tissue Nanotransfection Breakthrough by Slidesgo</vt:lpstr>
      <vt:lpstr>Đồ án môn học</vt:lpstr>
      <vt:lpstr>Mạch đếm bước chân dùng cảm biến gia tốc</vt:lpstr>
      <vt:lpstr>Nội dung </vt:lpstr>
      <vt:lpstr>Giới thiệu</vt:lpstr>
      <vt:lpstr>Examples</vt:lpstr>
      <vt:lpstr>Examples</vt:lpstr>
      <vt:lpstr>Examples</vt:lpstr>
      <vt:lpstr>Tìm hiểu về thiết bị đếm bước chân</vt:lpstr>
      <vt:lpstr>Nội dung</vt:lpstr>
      <vt:lpstr>Định nghĩa</vt:lpstr>
      <vt:lpstr>Xây dựng thiết bị</vt:lpstr>
      <vt:lpstr>Design Fllow</vt:lpstr>
      <vt:lpstr>Giới thiệu linh kiện</vt:lpstr>
      <vt:lpstr>Giới thiệu linh kiện</vt:lpstr>
      <vt:lpstr>Tìm hiểu về cảm biến gia tốc</vt:lpstr>
      <vt:lpstr>Nội dung</vt:lpstr>
      <vt:lpstr>Cảm biến góc GY-521 MPU6050</vt:lpstr>
      <vt:lpstr>Cảm biến góc GY-521 MPU6050</vt:lpstr>
      <vt:lpstr>Sơ đồ chân</vt:lpstr>
      <vt:lpstr>Ứng dụng</vt:lpstr>
      <vt:lpstr>Cơ chế phát hiện bước chân</vt:lpstr>
      <vt:lpstr>Xây dựng thiết bị</vt:lpstr>
      <vt:lpstr>Cơ chế</vt:lpstr>
      <vt:lpstr>Mạch hoàn thiện</vt:lpstr>
      <vt:lpstr>PowerPoint Presentation</vt:lpstr>
      <vt:lpstr>Thuật toán phát triển</vt:lpstr>
      <vt:lpstr>Lưu đồ thuật toán</vt:lpstr>
      <vt:lpstr>Hướng phát triển tiềm năng</vt:lpstr>
      <vt:lpstr>Hạn chế</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dc:title>
  <cp:lastModifiedBy>BÙI NGUYỄN ANH DUY</cp:lastModifiedBy>
  <cp:revision>30</cp:revision>
  <dcterms:modified xsi:type="dcterms:W3CDTF">2024-05-18T12:57:18Z</dcterms:modified>
</cp:coreProperties>
</file>